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B3B64D-D6AB-4ACE-93DF-7FB55533A34F}" v="89" dt="2023-02-24T16:07:25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5B3B64D-D6AB-4ACE-93DF-7FB55533A34F}"/>
    <pc:docChg chg="addSld">
      <pc:chgData name="" userId="" providerId="" clId="Web-{C5B3B64D-D6AB-4ACE-93DF-7FB55533A34F}" dt="2023-02-24T16:02:28.551" v="0"/>
      <pc:docMkLst>
        <pc:docMk/>
      </pc:docMkLst>
      <pc:sldChg chg="new">
        <pc:chgData name="" userId="" providerId="" clId="Web-{C5B3B64D-D6AB-4ACE-93DF-7FB55533A34F}" dt="2023-02-24T16:02:28.551" v="0"/>
        <pc:sldMkLst>
          <pc:docMk/>
          <pc:sldMk cId="1779950548" sldId="257"/>
        </pc:sldMkLst>
      </pc:sldChg>
    </pc:docChg>
  </pc:docChgLst>
  <pc:docChgLst>
    <pc:chgData name="sturmel74 Samuel" userId="S::sturmel74@scol.qc.ca::5d33f83c-3712-40d2-bf69-e07c3f14107d" providerId="AD" clId="Web-{C5B3B64D-D6AB-4ACE-93DF-7FB55533A34F}"/>
    <pc:docChg chg="delSld modSld">
      <pc:chgData name="sturmel74 Samuel" userId="S::sturmel74@scol.qc.ca::5d33f83c-3712-40d2-bf69-e07c3f14107d" providerId="AD" clId="Web-{C5B3B64D-D6AB-4ACE-93DF-7FB55533A34F}" dt="2023-02-24T16:07:25.375" v="84" actId="1076"/>
      <pc:docMkLst>
        <pc:docMk/>
      </pc:docMkLst>
      <pc:sldChg chg="del">
        <pc:chgData name="sturmel74 Samuel" userId="S::sturmel74@scol.qc.ca::5d33f83c-3712-40d2-bf69-e07c3f14107d" providerId="AD" clId="Web-{C5B3B64D-D6AB-4ACE-93DF-7FB55533A34F}" dt="2023-02-24T16:02:35.644" v="0"/>
        <pc:sldMkLst>
          <pc:docMk/>
          <pc:sldMk cId="109857222" sldId="256"/>
        </pc:sldMkLst>
      </pc:sldChg>
      <pc:sldChg chg="addSp modSp">
        <pc:chgData name="sturmel74 Samuel" userId="S::sturmel74@scol.qc.ca::5d33f83c-3712-40d2-bf69-e07c3f14107d" providerId="AD" clId="Web-{C5B3B64D-D6AB-4ACE-93DF-7FB55533A34F}" dt="2023-02-24T16:07:25.375" v="84" actId="1076"/>
        <pc:sldMkLst>
          <pc:docMk/>
          <pc:sldMk cId="1779950548" sldId="257"/>
        </pc:sldMkLst>
        <pc:spChg chg="mod">
          <ac:chgData name="sturmel74 Samuel" userId="S::sturmel74@scol.qc.ca::5d33f83c-3712-40d2-bf69-e07c3f14107d" providerId="AD" clId="Web-{C5B3B64D-D6AB-4ACE-93DF-7FB55533A34F}" dt="2023-02-24T16:03:14.863" v="22" actId="20577"/>
          <ac:spMkLst>
            <pc:docMk/>
            <pc:sldMk cId="1779950548" sldId="257"/>
            <ac:spMk id="2" creationId="{7C1CFC62-A211-4D22-1214-2A670F22EFFC}"/>
          </ac:spMkLst>
        </pc:spChg>
        <pc:spChg chg="mod">
          <ac:chgData name="sturmel74 Samuel" userId="S::sturmel74@scol.qc.ca::5d33f83c-3712-40d2-bf69-e07c3f14107d" providerId="AD" clId="Web-{C5B3B64D-D6AB-4ACE-93DF-7FB55533A34F}" dt="2023-02-24T16:06:42.735" v="79" actId="20577"/>
          <ac:spMkLst>
            <pc:docMk/>
            <pc:sldMk cId="1779950548" sldId="257"/>
            <ac:spMk id="3" creationId="{2E8E9201-B6F7-607B-94E0-2490C966CBCE}"/>
          </ac:spMkLst>
        </pc:spChg>
        <pc:picChg chg="add mod">
          <ac:chgData name="sturmel74 Samuel" userId="S::sturmel74@scol.qc.ca::5d33f83c-3712-40d2-bf69-e07c3f14107d" providerId="AD" clId="Web-{C5B3B64D-D6AB-4ACE-93DF-7FB55533A34F}" dt="2023-02-24T16:06:44.126" v="80" actId="1076"/>
          <ac:picMkLst>
            <pc:docMk/>
            <pc:sldMk cId="1779950548" sldId="257"/>
            <ac:picMk id="4" creationId="{89D52A0D-5EA2-50F5-20F0-9BACDF7BE658}"/>
          </ac:picMkLst>
        </pc:picChg>
        <pc:picChg chg="add mod">
          <ac:chgData name="sturmel74 Samuel" userId="S::sturmel74@scol.qc.ca::5d33f83c-3712-40d2-bf69-e07c3f14107d" providerId="AD" clId="Web-{C5B3B64D-D6AB-4ACE-93DF-7FB55533A34F}" dt="2023-02-24T16:07:06.829" v="82" actId="1076"/>
          <ac:picMkLst>
            <pc:docMk/>
            <pc:sldMk cId="1779950548" sldId="257"/>
            <ac:picMk id="5" creationId="{DC1096A6-585D-0546-E637-38DD5E754BC5}"/>
          </ac:picMkLst>
        </pc:picChg>
        <pc:picChg chg="add mod">
          <ac:chgData name="sturmel74 Samuel" userId="S::sturmel74@scol.qc.ca::5d33f83c-3712-40d2-bf69-e07c3f14107d" providerId="AD" clId="Web-{C5B3B64D-D6AB-4ACE-93DF-7FB55533A34F}" dt="2023-02-24T16:07:25.375" v="84" actId="1076"/>
          <ac:picMkLst>
            <pc:docMk/>
            <pc:sldMk cId="1779950548" sldId="257"/>
            <ac:picMk id="6" creationId="{96167DD6-E42C-9DA8-2214-9510B17DFBC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FC62-A211-4D22-1214-2A670F22E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Nom:Halley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nom au </a:t>
            </a:r>
            <a:r>
              <a:rPr lang="en-US" dirty="0" err="1">
                <a:cs typeface="Calibri Light"/>
              </a:rPr>
              <a:t>complet:Edmond</a:t>
            </a:r>
            <a:r>
              <a:rPr lang="en-US" dirty="0">
                <a:cs typeface="Calibri Light"/>
              </a:rPr>
              <a:t> Halley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E9201-B6F7-607B-94E0-2490C966C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Période</a:t>
            </a:r>
            <a:r>
              <a:rPr lang="en-US" dirty="0">
                <a:cs typeface="Calibri"/>
              </a:rPr>
              <a:t> de temp: 1656-1742</a:t>
            </a:r>
          </a:p>
          <a:p>
            <a:r>
              <a:rPr lang="en-US" dirty="0" err="1">
                <a:cs typeface="Calibri"/>
              </a:rPr>
              <a:t>Nationalité:anglais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Découverte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comete</a:t>
            </a:r>
            <a:endParaRPr lang="en-US">
              <a:cs typeface="Calibri"/>
            </a:endParaRPr>
          </a:p>
          <a:p>
            <a:r>
              <a:rPr lang="en-US" dirty="0" err="1">
                <a:cs typeface="Calibri"/>
              </a:rPr>
              <a:t>Anecdote:il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est</a:t>
            </a:r>
            <a:r>
              <a:rPr lang="en-US" dirty="0">
                <a:cs typeface="Calibri"/>
              </a:rPr>
              <a:t> mort</a:t>
            </a:r>
          </a:p>
        </p:txBody>
      </p:sp>
      <p:pic>
        <p:nvPicPr>
          <p:cNvPr id="4" name="Picture 4" descr="A picture containing nature, outdoor object, comet, night sky&#10;&#10;Description automatically generated">
            <a:extLst>
              <a:ext uri="{FF2B5EF4-FFF2-40B4-BE49-F238E27FC236}">
                <a16:creationId xmlns:a16="http://schemas.microsoft.com/office/drawing/2014/main" id="{89D52A0D-5EA2-50F5-20F0-9BACDF7BE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211" y="3207243"/>
            <a:ext cx="1779917" cy="989853"/>
          </a:xfrm>
          <a:prstGeom prst="rect">
            <a:avLst/>
          </a:prstGeom>
        </p:spPr>
      </p:pic>
      <p:pic>
        <p:nvPicPr>
          <p:cNvPr id="5" name="Picture 5" descr="Logo&#10;&#10;Description automatically generated">
            <a:extLst>
              <a:ext uri="{FF2B5EF4-FFF2-40B4-BE49-F238E27FC236}">
                <a16:creationId xmlns:a16="http://schemas.microsoft.com/office/drawing/2014/main" id="{DC1096A6-585D-0546-E637-38DD5E754B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598" y="2405242"/>
            <a:ext cx="1162050" cy="581025"/>
          </a:xfrm>
          <a:prstGeom prst="rect">
            <a:avLst/>
          </a:prstGeom>
        </p:spPr>
      </p:pic>
      <p:pic>
        <p:nvPicPr>
          <p:cNvPr id="6" name="Picture 6" descr="A picture containing indoor, black&#10;&#10;Description automatically generated">
            <a:extLst>
              <a:ext uri="{FF2B5EF4-FFF2-40B4-BE49-F238E27FC236}">
                <a16:creationId xmlns:a16="http://schemas.microsoft.com/office/drawing/2014/main" id="{96167DD6-E42C-9DA8-2214-9510B17DFB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9033" y="428176"/>
            <a:ext cx="9525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50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Nom:Halley nom au complet:Edmond Halley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</cp:revision>
  <dcterms:created xsi:type="dcterms:W3CDTF">2023-02-24T16:02:16Z</dcterms:created>
  <dcterms:modified xsi:type="dcterms:W3CDTF">2023-02-24T16:07:26Z</dcterms:modified>
</cp:coreProperties>
</file>