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BBA00-20C6-41B0-AEF5-E2A4D4DA1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A9DC9FA-22DC-428B-B258-E0EA49EED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C1A70-D378-468C-A103-99AB2A9F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19AC-F406-4E16-8932-D5EE7040CF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BDD2DC-93DE-4712-B023-D3351A73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ECDFBB-8B2D-4548-BC76-7C639D4A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44A2-9490-45A7-AE78-13BA9854E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05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DEAD91-A583-4368-98AF-7E27E85D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530E95-CBB1-4289-8BF9-2F9B00F8D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D3ED1F-26F3-40A6-B9A6-54A39287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19AC-F406-4E16-8932-D5EE7040CF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289BFB-4E26-43B6-9605-B5738C39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37118A-067D-42F9-93F4-66A56F3B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44A2-9490-45A7-AE78-13BA9854E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172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195255F-5009-4742-BEA6-3E2F6490E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A55B83-1782-4FA3-8F23-122441C68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A45750-4024-4F4E-9326-5CCE985A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19AC-F406-4E16-8932-D5EE7040CF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2A6A2E-CF2A-4A89-B7D6-736CE082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C6985-44D6-46B9-9DA1-C34D319C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44A2-9490-45A7-AE78-13BA9854E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831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84D0E-4988-4EDC-A490-DC6A0108E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606AE-31CB-43B4-8DE0-4B206DCD5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0DD396-11DF-4B70-9CDA-50CD00C5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19AC-F406-4E16-8932-D5EE7040CF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38011-CF72-4DE4-94BB-753AC8A1B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091F8F-DEA5-43ED-BB1B-CFEFABD9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44A2-9490-45A7-AE78-13BA9854E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238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42365-44B9-4C6F-9B12-4B779D42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BD2169-D48B-4E47-A704-592EF52A5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847790-0E2A-4DF5-AAF3-5635020F3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19AC-F406-4E16-8932-D5EE7040CF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E0F349-65BE-4414-9E56-82770A9F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0236CD-0CD2-4AEF-A28D-71A797FD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44A2-9490-45A7-AE78-13BA9854E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88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BEC92-A8BE-49E9-87E6-22C2D283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BEC39C-4791-438C-9F68-91157406E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614119-E0D3-47D8-864B-1CCF6D63A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EE10C8-44AC-415F-81FF-E93C8BD9C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19AC-F406-4E16-8932-D5EE7040CF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1C7D61-F6B4-4244-8881-0F3BC72E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636984-B79A-48E3-B489-B9D580AE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44A2-9490-45A7-AE78-13BA9854E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247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6BB6B5-F405-469B-B28B-6EF5930A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903DE4-2C1C-418E-9F93-B23A35B1B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94C7C6-82A9-46DB-B9C8-979A58075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11BE9A-3FDB-451A-9B24-4A7A7E81D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3CADFE-3DDD-42F5-AF56-E35C51078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EBA77B-D659-4279-9EDE-48BBDFA3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19AC-F406-4E16-8932-D5EE7040CF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F61FCC5-3BA1-4F3B-8A0F-2BCBC21B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DC422D-E688-44B3-AA35-AEF55BA7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44A2-9490-45A7-AE78-13BA9854E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576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05F9F-01E1-4563-A807-4CFBA8AD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EACB7E-B160-4742-AA05-53EF874C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19AC-F406-4E16-8932-D5EE7040CF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35DAEB-8C9D-4836-A3CB-D248BA2B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F052C8-B57D-4049-BC4E-433B8BDA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44A2-9490-45A7-AE78-13BA9854E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316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17F657-44A9-4DC2-9AB0-32DB2401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19AC-F406-4E16-8932-D5EE7040CF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841FB0-2157-46A1-B05B-73C9EFEE1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C17643-03BD-409D-96E6-E7699C733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44A2-9490-45A7-AE78-13BA9854E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219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13578D-2D9B-4EF1-9A10-5589A188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3B617D-4A0F-44A2-9280-6EFE86C26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574528-E55D-46EF-857C-CD8CE3CAC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862DE1-8D7F-4DD4-B917-D7136B94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19AC-F406-4E16-8932-D5EE7040CF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3238E6-6894-4E04-A013-8AC01C26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F1C676-1E76-4AB5-B725-AEA32256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44A2-9490-45A7-AE78-13BA9854E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860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5717F-E20E-480F-ABCC-B2566CCF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11D84D4-C187-4154-A166-6FBA2AF6C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4FC3D6-8519-458C-94F5-7E215EAA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1A7382-7C9C-44B3-BB8C-AE6CD266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19AC-F406-4E16-8932-D5EE7040CF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D55967-DA0D-42E9-A1B0-8D54DFA5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64E8DB-2904-481C-ADAF-54C43D92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44A2-9490-45A7-AE78-13BA9854E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283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D948F29-A3CF-4628-AA94-3EE95DAF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8BEB59-6A17-41E1-ADA7-A85103D09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9EB82B-C59E-42D2-9171-BA4490253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19AC-F406-4E16-8932-D5EE7040CF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78304C-13A4-4DAE-B6D1-F9D81B3DB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C1B9A9-34ED-4ED9-A580-F7293A8C6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344A2-9490-45A7-AE78-13BA9854E03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831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45EF39-9443-453F-95FB-13A49F542C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storyboard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87E547-BA3C-4FEC-B744-6BE89D6319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Alex Vachon</a:t>
            </a:r>
          </a:p>
        </p:txBody>
      </p:sp>
    </p:spTree>
    <p:extLst>
      <p:ext uri="{BB962C8B-B14F-4D97-AF65-F5344CB8AC3E}">
        <p14:creationId xmlns:p14="http://schemas.microsoft.com/office/powerpoint/2010/main" val="31581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4B114F-CED1-4231-B643-D8343F57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Plan buste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D3A283F-B5C7-4467-BCCE-177186004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935" y="1825625"/>
            <a:ext cx="101821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71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3EAD1E-E2A4-4D56-A316-411AE2D7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Plan d’ensemble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6CDB264-F35F-4D60-B66E-71BB6EB40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6754" y="1926186"/>
            <a:ext cx="6327811" cy="48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1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1CF7FDE-FC25-416F-8689-8940B13CD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8AE68DA-14AB-4314-A9AC-EF213B61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Grand plan d’ensemble</a:t>
            </a:r>
          </a:p>
        </p:txBody>
      </p:sp>
    </p:spTree>
    <p:extLst>
      <p:ext uri="{BB962C8B-B14F-4D97-AF65-F5344CB8AC3E}">
        <p14:creationId xmlns:p14="http://schemas.microsoft.com/office/powerpoint/2010/main" val="111145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0F3E14B-2A0D-4F84-B898-36A70816A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D754A3E-7D41-4B62-9A38-141CCFFA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fr-CA" dirty="0"/>
              <a:t>Plan général</a:t>
            </a:r>
          </a:p>
        </p:txBody>
      </p:sp>
    </p:spTree>
    <p:extLst>
      <p:ext uri="{BB962C8B-B14F-4D97-AF65-F5344CB8AC3E}">
        <p14:creationId xmlns:p14="http://schemas.microsoft.com/office/powerpoint/2010/main" val="138782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BC76A-50F7-497D-8181-74D60278B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Plan </a:t>
            </a:r>
            <a:r>
              <a:rPr lang="fr-CA" dirty="0" err="1"/>
              <a:t>américan</a:t>
            </a:r>
            <a:endParaRPr lang="fr-CA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61A1E98-5469-4A9F-A94E-69ED4E519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019" y="1690688"/>
            <a:ext cx="54391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00FB5-BC76-4FB8-B0AD-A86C873B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Plan épaule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6F7E65D-3C8B-405A-9B78-6A13C27E2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4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3CB98-028F-463E-BB39-22B65D21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/>
              <a:t>Extrème</a:t>
            </a:r>
            <a:r>
              <a:rPr lang="fr-CA" dirty="0"/>
              <a:t> gros plan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626E101-9245-4083-8F04-AD50FF428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1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5165DB-2906-450A-9C7F-6D45AFA70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Plan pieds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0995655-0899-4E57-99D5-351B11AC9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6812" y="2096294"/>
            <a:ext cx="22383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0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9F554-8CA5-4B56-9E3B-A0DD79DB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Plan tête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F5C6EDC-8DE2-4826-ABA1-D04A29AFC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9473" y="1994151"/>
            <a:ext cx="7443234" cy="416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3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B1763-B9F3-49E7-A7C8-D69D65FE2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Plan ceinture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255269F-33B8-4BF1-B324-392FF6F5A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1185" y="1825625"/>
            <a:ext cx="34096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516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27</Words>
  <Application>Microsoft Office PowerPoint</Application>
  <PresentationFormat>Grand écran</PresentationFormat>
  <Paragraphs>12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storyboard</vt:lpstr>
      <vt:lpstr>Grand plan d’ensemble</vt:lpstr>
      <vt:lpstr>Plan général</vt:lpstr>
      <vt:lpstr>Plan américan</vt:lpstr>
      <vt:lpstr>Plan épaule</vt:lpstr>
      <vt:lpstr>Extrème gros plan</vt:lpstr>
      <vt:lpstr>Plan pieds</vt:lpstr>
      <vt:lpstr>Plan tête</vt:lpstr>
      <vt:lpstr>Plan ceinture</vt:lpstr>
      <vt:lpstr>Plan buste</vt:lpstr>
      <vt:lpstr>Plan d’ensemble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</dc:title>
  <dc:creator>CSBE</dc:creator>
  <cp:lastModifiedBy>CSBE</cp:lastModifiedBy>
  <cp:revision>4</cp:revision>
  <dcterms:created xsi:type="dcterms:W3CDTF">2022-11-17T15:33:53Z</dcterms:created>
  <dcterms:modified xsi:type="dcterms:W3CDTF">2022-11-17T15:53:56Z</dcterms:modified>
</cp:coreProperties>
</file>