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BFD40-010A-4559-8DD3-0759F374C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EC09E2-5727-4938-B761-DD622E2DF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3BAE31-E211-4A6D-88AE-71CCCF79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1B42AF-46B3-4966-9EB5-67194134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1D34B4-8130-443C-BD97-B16F4A4C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356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8BAA4-64DF-4F6A-AA66-D8F6B16A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1DDD76-A8D9-44A7-B237-29E19BACD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826F9-91C0-4B11-868B-BCC23CCA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C41C72-6FDD-4EFF-AF6E-DD85CBC9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794E3F-D5F6-4E83-91CC-3B344F8F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965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A8A3145-5876-47DF-A6E1-8CD551BCF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DD8419-9BC9-43E7-B4D0-B92DA2699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552649-44EA-4972-B991-DEC46AD6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32266B-F6D2-46BD-BFA0-26A75A54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79C11-0B43-4ECD-A70D-6242D402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433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3E17D2-3331-4BBE-A768-4F5974C5C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0B8A09-E927-4E16-8F7C-2C871D59B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ECA912-4450-44A4-9516-6FAFBAC71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19A8CF-C0A9-4159-8FAE-83290800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1238AD-AA2C-478F-A0DF-A6665675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27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83C49-2D38-469D-93D4-D8F48069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EE780C-FCBE-4A26-8187-CBC26FA9D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1602E8-928A-48B7-9100-76C0F82C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5FC52A-086D-4104-BBB0-89A06027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61372A-CB8F-4912-BE27-8D7DE4D6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417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06210-56C4-438C-90CF-20F84726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5F4AE0-FE2C-4CEC-8FFA-F9D470252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9845CE-9BD0-4828-B3D4-7F9362D53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00A9A1-AEB2-4613-993A-E58027B2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33C85D-E164-4FFB-9346-D367A8054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73AC48-5680-4198-9CCF-3B9A9681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090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3FDB0-E09B-4441-BC3F-63FA642A2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F726C4-6E82-4ADC-80DD-553576FBA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9DBA3B-C592-443D-A377-BC5CD158B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183A8B-60F7-4F36-A2F9-F3A6B38B1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86BCF3-CF8A-40CD-A9ED-A4234FBFBE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AF0854-1367-4EA3-A777-E468EE80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16EC66-B730-4AF1-9CA5-CAA739F8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EB89E-B5C9-40DE-AFE4-87970974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860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FAA35-4EB2-4124-A205-1B2FA93D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421A53-CA92-4506-87B6-A403702A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E04B47-2BB3-43C5-A8D8-7BA2CEB2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5340901-9350-4605-B5D0-A6E045A4D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995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8E2843-141C-4A3A-974C-97DFFCF6D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570BD9-59FE-4693-B791-99F26E2B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DC9A73-B514-4F21-9848-502382421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406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1C0ED1-B630-4FC0-AE99-469753356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82964A-D195-4B02-9117-20DC77239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876FB9-5C62-4CA6-8E5B-C24C6D979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724290-812B-46A5-BD84-1E41FBCC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CF56A2-09FC-473C-9648-A0002CDE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E3DD85-73D1-4DF2-AD60-292818DD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977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59449-4AE6-4258-B2DA-6DF73BE59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AD1C45E-3E0E-4869-BF44-D8E9539CA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BB2668-E0C8-4DD8-ABC1-52B3496B6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D53713-BD40-46A1-B7CB-C7042732C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EC4CEA-55E8-49F6-BC51-0DF6A2DF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FE6DF1-B2BE-4C30-9465-D8DAE7A0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045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64DC4F1-4DDD-4602-A79C-B5D02C63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16B013-561A-43B7-8015-FC4637585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403177-0003-4B87-B3B1-27F713EE6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C378-850F-4933-8DB3-B74EBB975071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07BB67-7784-4AB8-A285-A34035E0D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FFF60C-B65D-4198-80B3-140F532DF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5EFC-B82C-4DC5-B097-7A076B98C6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4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E6FD3A-1704-4951-996E-07D613A97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2744" y="365760"/>
            <a:ext cx="6461760" cy="1154037"/>
          </a:xfrm>
        </p:spPr>
        <p:txBody>
          <a:bodyPr>
            <a:normAutofit/>
          </a:bodyPr>
          <a:lstStyle/>
          <a:p>
            <a:r>
              <a:rPr lang="fr-CA" dirty="0" err="1"/>
              <a:t>wegener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CD2460-C36A-47E6-953D-E2C1548ED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86984"/>
            <a:ext cx="10668000" cy="4771016"/>
          </a:xfrm>
        </p:spPr>
        <p:txBody>
          <a:bodyPr>
            <a:normAutofit/>
          </a:bodyPr>
          <a:lstStyle/>
          <a:p>
            <a:pPr algn="l"/>
            <a:r>
              <a:rPr lang="fr-CA" dirty="0"/>
              <a:t>Année = 1880-1930</a:t>
            </a:r>
          </a:p>
          <a:p>
            <a:pPr algn="l"/>
            <a:r>
              <a:rPr lang="fr-CA" dirty="0"/>
              <a:t>Nom = Wegener</a:t>
            </a:r>
          </a:p>
          <a:p>
            <a:pPr algn="l"/>
            <a:r>
              <a:rPr lang="fr-CA" dirty="0"/>
              <a:t>Nom au complet = Alfred </a:t>
            </a:r>
            <a:r>
              <a:rPr lang="fr-CA" dirty="0" err="1"/>
              <a:t>Weneger</a:t>
            </a:r>
            <a:endParaRPr lang="fr-CA" dirty="0"/>
          </a:p>
          <a:p>
            <a:pPr algn="l"/>
            <a:r>
              <a:rPr lang="fr-CA" dirty="0"/>
              <a:t>Invention = </a:t>
            </a:r>
          </a:p>
          <a:p>
            <a:pPr algn="l"/>
            <a:r>
              <a:rPr lang="fr-CA" dirty="0"/>
              <a:t>nationalité = German</a:t>
            </a:r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689DD80-A031-42FF-8F69-7ACFF183C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29000"/>
            <a:ext cx="12192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le premier énoncé complet de l'hypothèse de la dérive des continents.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131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Thème Office</vt:lpstr>
      <vt:lpstr>wegener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wegener</dc:title>
  <dc:creator>CSBE</dc:creator>
  <cp:lastModifiedBy>CSBE</cp:lastModifiedBy>
  <cp:revision>2</cp:revision>
  <dcterms:created xsi:type="dcterms:W3CDTF">2022-04-13T19:49:15Z</dcterms:created>
  <dcterms:modified xsi:type="dcterms:W3CDTF">2022-04-13T19:55:43Z</dcterms:modified>
</cp:coreProperties>
</file>