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288B18-6736-A293-9ACD-905C95203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07D5E1-69CD-5D56-7EDD-707A69739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539399-8E36-5530-006E-4D232A31A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AB888E-50DE-4EC1-D9EE-B2B09940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DE620D-5437-2A07-376F-B7161CE0D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51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89595-1CC2-3407-6E43-183323FB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0DB3A4-60DA-73F2-75A8-4B8238343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31B4F5-1070-9BD9-CA38-8FAA89BC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BA6C0A-7806-F57B-D351-4C323D5B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F48FCB-607A-4107-D1F3-A4BAF5AC4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327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FA98206-C725-C96F-1289-AB53567F5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9AAD8F-1F49-AF67-C301-0A6DDBB24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FBCD9C-C528-375C-1710-25E508302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69EA40-44C2-CF13-2E04-0328E523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4DB159-CE25-A385-82DE-79556B32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473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B9E4D4-B0AA-2242-F348-6FE612ED3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A30E2C-914A-098D-BCC0-B8510678B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42CC8C-9565-99DE-F688-8B1E8438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2D3C87-88BB-366D-2BA7-24A8628E2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CA4739-7F3F-4704-9C8E-6F74F4E3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546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31C190-4ECE-9451-C8D4-038EB19A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FFD0A7-3F9D-EF15-B5AC-FCF48C174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FAD45A-FE7F-7F90-2467-FF53D6836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741368-F7FA-B956-7CB1-0EE5405C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EE977C-4DDD-CFB0-9621-1511CFAE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37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07E0A8-4A91-1906-6A77-F7BA6BDA9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6D01C6-34E5-20D3-71F6-EFAD1513C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3F8F9B-E79F-B50D-68A4-C9DF7F5DB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BDDD40-59B0-EEB4-BC88-5A9A19CB4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94B0DE-B65E-0F0A-EBCC-1235A933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A7BF9A-A939-412E-8D64-92496BE0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230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702A8-A662-C617-100D-F8226B2B3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CFF59A-46AA-3579-951D-937A2557E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1B9A19-60A9-85A3-1CC4-5B4C0E766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D6D4994-5590-CEA8-4A17-F795798D9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4E4D81-963A-77AD-7BEF-8376EA2A3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56DAB3-45B5-7349-9AD8-9F8A1668E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296B8F-FEC3-1D10-D25C-09151DD6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AA71A2C-85E8-40A7-3970-56D838E5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79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679C8-3EB1-C68A-5E56-2B3D1558D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B5C8DCD-B27C-37FB-F204-0B81718EA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F0C6F7-AFE0-7F9E-26E3-1F14F118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3E67DF-A8F0-D43A-3645-3EFA3B27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873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7B0F43-AD5D-863C-83FB-8B75B946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7C0286-1806-DDAE-FD1C-FB72E7D1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4DB7FE-3659-2C09-E65E-E5FBAFF0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853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BA7100-2929-7510-297B-08F9C05D4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DE3429-10C9-B7B4-8B3F-045175A6E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845E6E-0501-5FB6-704D-7E8F87775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D686E6-C70D-6C64-5FEA-06BDFA45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39831E-79B8-56CE-88F5-F748C6C5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9D3CB5-79D0-B63F-F39B-955098F9B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29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3267B-CAAB-3024-57EF-37C5F7CBB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229125-7464-5048-6576-5AC75F321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5F67EB-88EA-3D6B-7ADB-C0F6542DD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9F61AA-3437-9F96-2549-6E189EA5C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C49D12-36C8-FF80-00B6-B2F8834C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8341D1-12E8-E923-CECA-B9504EDA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247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EA709C7-1B2B-019D-3136-91CEA4947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7949CC-A662-19C9-CE67-59D71C5FC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B48B9C-88AB-5278-5C91-29E5D9E1C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AD991-6ADA-401E-94EB-09D4409BBFE7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58349E-2DCB-1269-B1F2-60E26498B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FAE57D-17CD-BFC2-D168-E5A19449E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514B-22F4-47D6-AFCD-86F477FCDC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924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3B08880-F4DE-42E0-AE26-F56F56349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26EC242-33BE-B175-24F3-836A065BB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641752"/>
            <a:ext cx="4394200" cy="1323439"/>
          </a:xfrm>
        </p:spPr>
        <p:txBody>
          <a:bodyPr anchor="t">
            <a:normAutofit/>
          </a:bodyPr>
          <a:lstStyle/>
          <a:p>
            <a:r>
              <a:rPr lang="fr-CA" sz="4000">
                <a:solidFill>
                  <a:schemeClr val="bg1"/>
                </a:solidFill>
              </a:rPr>
              <a:t>Friedrich Mohs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C45211-06AE-CCAC-449B-B84DF44B4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3146400"/>
            <a:ext cx="4394200" cy="24543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>
                <a:solidFill>
                  <a:schemeClr val="bg1">
                    <a:alpha val="80000"/>
                  </a:schemeClr>
                </a:solidFill>
              </a:rPr>
              <a:t>Période de temps:1773-1839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>
                <a:solidFill>
                  <a:schemeClr val="bg1">
                    <a:alpha val="80000"/>
                  </a:schemeClr>
                </a:solidFill>
              </a:rPr>
              <a:t>Nationalité: allemande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>
                <a:solidFill>
                  <a:schemeClr val="bg1">
                    <a:alpha val="80000"/>
                  </a:schemeClr>
                </a:solidFill>
              </a:rPr>
              <a:t>Découverte: dureté des minéraux</a:t>
            </a:r>
          </a:p>
          <a:p>
            <a:pPr marL="0" indent="0">
              <a:buNone/>
            </a:pPr>
            <a:endParaRPr lang="fr-CA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6E8E100-55AD-9CE6-029D-2530E34193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576"/>
          <a:stretch/>
        </p:blipFill>
        <p:spPr>
          <a:xfrm>
            <a:off x="5836446" y="1"/>
            <a:ext cx="6355554" cy="3333749"/>
          </a:xfrm>
          <a:custGeom>
            <a:avLst/>
            <a:gdLst/>
            <a:ahLst/>
            <a:cxnLst/>
            <a:rect l="l" t="t" r="r" b="b"/>
            <a:pathLst>
              <a:path w="6355554" h="3333749">
                <a:moveTo>
                  <a:pt x="3079" y="0"/>
                </a:moveTo>
                <a:lnTo>
                  <a:pt x="6355554" y="0"/>
                </a:lnTo>
                <a:lnTo>
                  <a:pt x="6355554" y="3333749"/>
                </a:lnTo>
                <a:lnTo>
                  <a:pt x="174108" y="3333749"/>
                </a:lnTo>
                <a:lnTo>
                  <a:pt x="133459" y="3178655"/>
                </a:lnTo>
                <a:cubicBezTo>
                  <a:pt x="59462" y="2881722"/>
                  <a:pt x="221" y="2577554"/>
                  <a:pt x="0" y="2257425"/>
                </a:cubicBezTo>
                <a:close/>
              </a:path>
            </a:pathLst>
          </a:cu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664F074-B1BB-55B4-012B-D4BF9376A7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" b="30262"/>
          <a:stretch/>
        </p:blipFill>
        <p:spPr>
          <a:xfrm>
            <a:off x="5881861" y="3524256"/>
            <a:ext cx="3166888" cy="3333744"/>
          </a:xfrm>
          <a:custGeom>
            <a:avLst/>
            <a:gdLst/>
            <a:ahLst/>
            <a:cxnLst/>
            <a:rect l="l" t="t" r="r" b="b"/>
            <a:pathLst>
              <a:path w="3166888" h="3333744">
                <a:moveTo>
                  <a:pt x="178755" y="0"/>
                </a:moveTo>
                <a:lnTo>
                  <a:pt x="3166888" y="0"/>
                </a:lnTo>
                <a:lnTo>
                  <a:pt x="3166888" y="3333744"/>
                </a:lnTo>
                <a:lnTo>
                  <a:pt x="0" y="3333744"/>
                </a:lnTo>
                <a:lnTo>
                  <a:pt x="30190" y="3223677"/>
                </a:lnTo>
                <a:cubicBezTo>
                  <a:pt x="200298" y="2589331"/>
                  <a:pt x="376593" y="1812324"/>
                  <a:pt x="376066" y="1119182"/>
                </a:cubicBezTo>
                <a:cubicBezTo>
                  <a:pt x="375841" y="822121"/>
                  <a:pt x="316596" y="532372"/>
                  <a:pt x="242598" y="241205"/>
                </a:cubicBezTo>
                <a:close/>
              </a:path>
            </a:pathLst>
          </a:cu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A2A689E-17C0-4832-920D-11B3E03EE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2640985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64A290D-B7BC-40B4-AB97-0C801BCCE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8" y="544"/>
            <a:ext cx="874716" cy="6857455"/>
            <a:chOff x="5632358" y="544"/>
            <a:chExt cx="874716" cy="6857455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C60D1EB-842B-4027-9728-E57314926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914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381000" dist="152400" dir="10800000" algn="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4E103E5-C039-4EA4-843B-AD566B5C96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914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A0C26291-AA8B-F972-E743-02D1256DABA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01" r="-4" b="-4"/>
          <a:stretch/>
        </p:blipFill>
        <p:spPr>
          <a:xfrm>
            <a:off x="9239250" y="3524256"/>
            <a:ext cx="2952750" cy="3333749"/>
          </a:xfrm>
          <a:custGeom>
            <a:avLst/>
            <a:gdLst/>
            <a:ahLst/>
            <a:cxnLst/>
            <a:rect l="l" t="t" r="r" b="b"/>
            <a:pathLst>
              <a:path w="2952750" h="3333749">
                <a:moveTo>
                  <a:pt x="0" y="0"/>
                </a:moveTo>
                <a:lnTo>
                  <a:pt x="2952750" y="0"/>
                </a:lnTo>
                <a:lnTo>
                  <a:pt x="2952750" y="3333749"/>
                </a:lnTo>
                <a:lnTo>
                  <a:pt x="0" y="333374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744066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Friedrich Mohs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Friedrich Mohs</dc:title>
  <dc:creator>avachon38 Alex</dc:creator>
  <cp:lastModifiedBy>avachon38 Alex</cp:lastModifiedBy>
  <cp:revision>1</cp:revision>
  <dcterms:created xsi:type="dcterms:W3CDTF">2023-05-10T14:23:28Z</dcterms:created>
  <dcterms:modified xsi:type="dcterms:W3CDTF">2023-05-10T14:28:42Z</dcterms:modified>
</cp:coreProperties>
</file>