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B325B-0709-4858-8E52-C3ED026D7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6F0064-804C-4603-AE22-402E04C4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2CA431-AC9F-4B22-8D0B-3B70E0E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5249-64F5-42A6-AA02-48FAAFA2EAE0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712641-9DC7-4A97-ADD9-CFC10014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6C41DB-B94B-4F29-9C46-1B616827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6DB1-BD02-4C4E-872F-80F102162EF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274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5A32AE-7975-441D-A65B-C5D4E830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B3909B4-5475-4243-A023-E0EA1F2E2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A49735-BB42-491E-AF60-F3602695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5249-64F5-42A6-AA02-48FAAFA2EAE0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76B44E-E7C8-4FAC-99CB-E46318C20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567294-6208-4A0F-9684-E646F815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6DB1-BD02-4C4E-872F-80F102162EF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852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51C3FE1-D2A4-403A-8FBF-8E6877025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3C299E-F48B-4E9B-8C68-4D67A70F3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E83079-9F44-479E-8FDB-29A24129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5249-64F5-42A6-AA02-48FAAFA2EAE0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7F4031-53AC-41E3-9E7F-67DA7273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6650EE-285C-49F2-96C7-560676DD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6DB1-BD02-4C4E-872F-80F102162EF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94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7C164-D5B9-40C8-987B-B23FB196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D962E4-F17D-4263-AA04-5A40335F2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7E48C0-6017-44BB-9494-AD7A5F11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5249-64F5-42A6-AA02-48FAAFA2EAE0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791048-525E-48DC-A049-8DAB40B2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01F2A2-CD32-46A7-AA82-72A784FA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6DB1-BD02-4C4E-872F-80F102162EF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580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17FB91-18AF-4425-9438-506306B8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56D8A7-D29C-4E57-B35F-37107D259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FDCDC5-6E46-4D85-BCD2-A0F0751F6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5249-64F5-42A6-AA02-48FAAFA2EAE0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4D363E-0860-4DF4-A23A-3D6FD3DF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7CE278-5E9B-487B-911B-84CA8984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6DB1-BD02-4C4E-872F-80F102162EF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224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EFF92-DEDE-4B5A-ABCB-746C58000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2E9B21-0E42-4C26-9C16-53FF78EC2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538566-CAFE-4E01-8A63-32603460B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4D62CF-8CD6-4E65-BA5A-D44E84E0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5249-64F5-42A6-AA02-48FAAFA2EAE0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A9A0D8-DF3F-440B-A037-82E092BD7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984EF2-07EF-4C57-819D-B0E78376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6DB1-BD02-4C4E-872F-80F102162EF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697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86594D-FDE8-42EE-844F-DB516E46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7AE051-5731-4366-AF18-1238DC09C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36CFE6-4F56-4E5F-B516-3F0FA67F9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188468-8BE2-4E49-976A-684920E2C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428A77-8E04-43D4-BD15-550419230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890855-AAE0-4B22-BED6-1A9BE464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5249-64F5-42A6-AA02-48FAAFA2EAE0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E9E30E2-E0C8-4693-9A63-96A1D748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FB8174F-38D7-4081-B20E-58C8FD9B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6DB1-BD02-4C4E-872F-80F102162EF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223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0559BF-DBF2-4FAC-BAFC-B0A29618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989B76-570C-4C00-BA07-4D29FD6F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5249-64F5-42A6-AA02-48FAAFA2EAE0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A016E1-941C-4C6D-9D55-37359A77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898DF2-75C6-4282-8217-051004B7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6DB1-BD02-4C4E-872F-80F102162EF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337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811458B-24B7-4277-87C9-8AE9751B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5249-64F5-42A6-AA02-48FAAFA2EAE0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B031915-8042-45CC-9611-D44726388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43AEE2-E7E1-40FC-8CD7-EFF8BA2D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6DB1-BD02-4C4E-872F-80F102162EF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642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B8168A-062B-4FEE-8236-F2D4FB5F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94017E-7DB0-44C4-8C67-665FFBCEE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51901B-EAF4-4283-A6C0-9830927CA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98819F-9683-44CD-93BC-402DD1B9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5249-64F5-42A6-AA02-48FAAFA2EAE0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CDF3E0-7C49-4033-A30F-8F2AD8F3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71B104-FEB4-4C75-9C24-B503BE60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6DB1-BD02-4C4E-872F-80F102162EF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663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530C03-141F-41F0-8DA8-93882902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CBACBF6-8EA7-4A42-974C-7B7C7DC93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C9F62F-EB26-4C37-8966-B443759BB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D26015-BE55-4C7C-B6F1-38DDFE2B4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5249-64F5-42A6-AA02-48FAAFA2EAE0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7BA32B-1EB7-45A2-A462-3E60E52A7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A45833-EEB6-4A04-877E-EA55B280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6DB1-BD02-4C4E-872F-80F102162EF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455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8EEA439-2FB5-4AA4-9F07-38394D79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A49C74-B108-40AE-8A7B-520E6A1B3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F67121-B7E4-4A52-9F50-5A1B0A1FA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05249-64F5-42A6-AA02-48FAAFA2EAE0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08A59D-325A-4C1E-A6D9-E1708D95D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D25AA0-90B3-4A63-B56E-A2F5AAFED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B6DB1-BD02-4C4E-872F-80F102162EF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402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025D831-2EEC-4E31-B2B1-50F8B5273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l"/>
            <a:endParaRPr lang="fr-CA" dirty="0"/>
          </a:p>
          <a:p>
            <a:pPr algn="l"/>
            <a:r>
              <a:rPr lang="fr-CA" dirty="0"/>
              <a:t>Nom : Albert Einstein</a:t>
            </a:r>
          </a:p>
          <a:p>
            <a:pPr algn="l"/>
            <a:endParaRPr lang="fr-CA" dirty="0"/>
          </a:p>
          <a:p>
            <a:pPr algn="l"/>
            <a:r>
              <a:rPr lang="fr-CA" dirty="0"/>
              <a:t>Nationalité : Allemand</a:t>
            </a:r>
          </a:p>
          <a:p>
            <a:pPr algn="l"/>
            <a:endParaRPr lang="fr-CA" dirty="0"/>
          </a:p>
          <a:p>
            <a:pPr algn="l"/>
            <a:r>
              <a:rPr lang="fr-CA" dirty="0"/>
              <a:t>Période de temps </a:t>
            </a:r>
            <a:r>
              <a:rPr lang="fr-CA"/>
              <a:t>: 1879-1955</a:t>
            </a:r>
          </a:p>
          <a:p>
            <a:pPr algn="l"/>
            <a:endParaRPr lang="fr-CA" dirty="0"/>
          </a:p>
          <a:p>
            <a:pPr algn="l"/>
            <a:r>
              <a:rPr lang="fr-CA" dirty="0"/>
              <a:t>Découverte : E=mc²</a:t>
            </a:r>
          </a:p>
          <a:p>
            <a:pPr algn="l"/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AC7214-76A0-4E2D-A32E-E27287DBF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153" y="0"/>
            <a:ext cx="1194995" cy="11949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3B4E6B7-837D-4F1A-B6FE-B3F664291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153" y="1290379"/>
            <a:ext cx="1301059" cy="78063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3EE95B4-50C0-4104-B246-16094A1B8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493" y="1189054"/>
            <a:ext cx="1332363" cy="9832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321B3BA-D49F-4063-8DF4-D778360CD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595" y="2995863"/>
            <a:ext cx="1491839" cy="11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947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</Words>
  <Application>Microsoft Office PowerPoint</Application>
  <PresentationFormat>Grand écran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Albert Einstein</dc:title>
  <dc:creator>CSBE</dc:creator>
  <cp:lastModifiedBy>CSBE</cp:lastModifiedBy>
  <cp:revision>3</cp:revision>
  <dcterms:created xsi:type="dcterms:W3CDTF">2022-11-11T16:49:40Z</dcterms:created>
  <dcterms:modified xsi:type="dcterms:W3CDTF">2022-11-11T17:03:24Z</dcterms:modified>
</cp:coreProperties>
</file>