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4DB"/>
    <a:srgbClr val="232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text, old&#10;&#10;Description automatically generated">
            <a:extLst>
              <a:ext uri="{FF2B5EF4-FFF2-40B4-BE49-F238E27FC236}">
                <a16:creationId xmlns:a16="http://schemas.microsoft.com/office/drawing/2014/main" id="{1247C257-8097-423E-87A8-1480108275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043" r="-1" b="3835"/>
          <a:stretch/>
        </p:blipFill>
        <p:spPr>
          <a:xfrm>
            <a:off x="115039" y="10"/>
            <a:ext cx="462284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4257" y="2803618"/>
            <a:ext cx="3866127" cy="1256102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>
                <a:solidFill>
                  <a:schemeClr val="bg1"/>
                </a:solidFill>
                <a:cs typeface="Calibri Light"/>
              </a:rPr>
              <a:t>Euclide</a:t>
            </a:r>
            <a:endParaRPr lang="en-US" sz="9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42A799-1BBF-4D09-AE1F-9A352CCD7F06}"/>
              </a:ext>
            </a:extLst>
          </p:cNvPr>
          <p:cNvSpPr/>
          <p:nvPr/>
        </p:nvSpPr>
        <p:spPr>
          <a:xfrm>
            <a:off x="-1361" y="5482318"/>
            <a:ext cx="517071" cy="217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D1136A5-EC09-4BF0-81F3-F8530E83D5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33" r="-1" b="7043"/>
          <a:stretch/>
        </p:blipFill>
        <p:spPr>
          <a:xfrm>
            <a:off x="19" y="10"/>
            <a:ext cx="1218893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3ADFEC-B644-43D8-9689-786BED1F3677}"/>
              </a:ext>
            </a:extLst>
          </p:cNvPr>
          <p:cNvSpPr/>
          <p:nvPr/>
        </p:nvSpPr>
        <p:spPr>
          <a:xfrm>
            <a:off x="5443" y="4019549"/>
            <a:ext cx="12151177" cy="8300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93D3F1-BFF5-4744-A8F4-6036B2993DC6}"/>
              </a:ext>
            </a:extLst>
          </p:cNvPr>
          <p:cNvSpPr/>
          <p:nvPr/>
        </p:nvSpPr>
        <p:spPr>
          <a:xfrm>
            <a:off x="5443" y="4849586"/>
            <a:ext cx="12178392" cy="843643"/>
          </a:xfrm>
          <a:prstGeom prst="rect">
            <a:avLst/>
          </a:prstGeom>
          <a:solidFill>
            <a:srgbClr val="0D14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7088C1-FFE8-41C3-AEF0-DC5BB7305712}"/>
              </a:ext>
            </a:extLst>
          </p:cNvPr>
          <p:cNvSpPr/>
          <p:nvPr/>
        </p:nvSpPr>
        <p:spPr>
          <a:xfrm>
            <a:off x="12246" y="5659211"/>
            <a:ext cx="12178392" cy="9252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3DEB5-E453-44C7-BFE8-6874F1A89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21" y="4720849"/>
            <a:ext cx="9565028" cy="12492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8000">
                <a:solidFill>
                  <a:schemeClr val="bg1"/>
                </a:solidFill>
                <a:cs typeface="Calibri"/>
              </a:rPr>
              <a:t>Nationalité:Grec</a:t>
            </a:r>
          </a:p>
        </p:txBody>
      </p:sp>
    </p:spTree>
    <p:extLst>
      <p:ext uri="{BB962C8B-B14F-4D97-AF65-F5344CB8AC3E}">
        <p14:creationId xmlns:p14="http://schemas.microsoft.com/office/powerpoint/2010/main" val="931179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44226-216D-42C0-A7EA-5D5B30752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3305225"/>
            <a:ext cx="4887685" cy="1777419"/>
          </a:xfrm>
        </p:spPr>
        <p:txBody>
          <a:bodyPr anchor="b">
            <a:normAutofit fontScale="90000"/>
          </a:bodyPr>
          <a:lstStyle/>
          <a:p>
            <a:r>
              <a:rPr lang="en-US" sz="6000" err="1">
                <a:cs typeface="Calibri Light"/>
              </a:rPr>
              <a:t>Période</a:t>
            </a:r>
            <a:r>
              <a:rPr lang="en-US" sz="6000">
                <a:cs typeface="Calibri Light"/>
              </a:rPr>
              <a:t> de temp:</a:t>
            </a:r>
            <a:br>
              <a:rPr lang="en-US" sz="6000">
                <a:cs typeface="Calibri Light"/>
              </a:rPr>
            </a:br>
            <a:r>
              <a:rPr lang="en-US" sz="6000">
                <a:cs typeface="Calibri Light"/>
              </a:rPr>
              <a:t>Environ 325 </a:t>
            </a:r>
            <a:r>
              <a:rPr lang="en-US" sz="6000" err="1">
                <a:cs typeface="Calibri Light"/>
              </a:rPr>
              <a:t>ans</a:t>
            </a:r>
            <a:r>
              <a:rPr lang="en-US" sz="6000">
                <a:cs typeface="Calibri Light"/>
              </a:rPr>
              <a:t> </a:t>
            </a:r>
            <a:r>
              <a:rPr lang="en-US" sz="6000" err="1">
                <a:cs typeface="Calibri Light"/>
              </a:rPr>
              <a:t>avant</a:t>
            </a:r>
            <a:r>
              <a:rPr lang="en-US" sz="6000">
                <a:cs typeface="Calibri Light"/>
              </a:rPr>
              <a:t> Jésus-Christ</a:t>
            </a:r>
            <a:endParaRPr lang="en-US" sz="4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CB347A7-DE8F-4E07-A93D-A6E06738FD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76" r="-2" b="-2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sp>
        <p:nvSpPr>
          <p:cNvPr id="13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98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D09E901-C861-4196-80F4-55809E30FDC0}"/>
              </a:ext>
            </a:extLst>
          </p:cNvPr>
          <p:cNvSpPr/>
          <p:nvPr/>
        </p:nvSpPr>
        <p:spPr>
          <a:xfrm>
            <a:off x="889908" y="753836"/>
            <a:ext cx="10327820" cy="52659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FE218E-16D1-4BD9-A5F4-11B508C9D98D}"/>
              </a:ext>
            </a:extLst>
          </p:cNvPr>
          <p:cNvSpPr/>
          <p:nvPr/>
        </p:nvSpPr>
        <p:spPr>
          <a:xfrm>
            <a:off x="-140898" y="822"/>
            <a:ext cx="12335772" cy="68528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Map&#10;&#10;Description automatically generated">
            <a:extLst>
              <a:ext uri="{FF2B5EF4-FFF2-40B4-BE49-F238E27FC236}">
                <a16:creationId xmlns:a16="http://schemas.microsoft.com/office/drawing/2014/main" id="{D838DFC1-81BC-42DB-9111-AD4B1177A9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463" y="928854"/>
            <a:ext cx="9654396" cy="469276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844E69-7ED2-4577-8097-7B7A4C3EE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780" y="-212023"/>
            <a:ext cx="10515600" cy="1325563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cs typeface="Calibri Light"/>
              </a:rPr>
              <a:t>Carte</a:t>
            </a:r>
            <a:r>
              <a:rPr lang="en-US">
                <a:cs typeface="Calibri Light"/>
              </a:rPr>
              <a:t> du monde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9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B44AF-A3B7-423A-8E98-85F5DD81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Text, letter&#10;&#10;Description automatically generated">
            <a:extLst>
              <a:ext uri="{FF2B5EF4-FFF2-40B4-BE49-F238E27FC236}">
                <a16:creationId xmlns:a16="http://schemas.microsoft.com/office/drawing/2014/main" id="{ABEDE684-DEF7-42A6-8092-BBB3FED38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7566" y="1881442"/>
            <a:ext cx="7447471" cy="4972948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17DED9E-B669-40F7-A772-74AE8C625059}"/>
              </a:ext>
            </a:extLst>
          </p:cNvPr>
          <p:cNvSpPr/>
          <p:nvPr/>
        </p:nvSpPr>
        <p:spPr>
          <a:xfrm>
            <a:off x="9750725" y="-4313"/>
            <a:ext cx="2444150" cy="733245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733165-8067-430F-9ED3-9E7C8852246F}"/>
              </a:ext>
            </a:extLst>
          </p:cNvPr>
          <p:cNvSpPr/>
          <p:nvPr/>
        </p:nvSpPr>
        <p:spPr>
          <a:xfrm>
            <a:off x="1977" y="-5212"/>
            <a:ext cx="12115490" cy="1897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600" err="1">
                <a:solidFill>
                  <a:schemeClr val="bg1"/>
                </a:solidFill>
                <a:cs typeface="Calibri"/>
              </a:rPr>
              <a:t>Élément</a:t>
            </a:r>
            <a:endParaRPr lang="en-US" sz="9600" err="1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F9C7A8-BD77-4108-998B-8148A69335FB}"/>
              </a:ext>
            </a:extLst>
          </p:cNvPr>
          <p:cNvSpPr/>
          <p:nvPr/>
        </p:nvSpPr>
        <p:spPr>
          <a:xfrm>
            <a:off x="-85186" y="1877324"/>
            <a:ext cx="2386640" cy="54490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1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Grand écran</PresentationFormat>
  <Slides>5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Euclide</vt:lpstr>
      <vt:lpstr>Présentation PowerPoint</vt:lpstr>
      <vt:lpstr>Période de temp: Environ 325 ans avant Jésus-Christ</vt:lpstr>
      <vt:lpstr>Carte du monde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jvilleneuve85 jvilleneuve85</cp:lastModifiedBy>
  <cp:revision>2</cp:revision>
  <dcterms:created xsi:type="dcterms:W3CDTF">2021-10-19T19:15:14Z</dcterms:created>
  <dcterms:modified xsi:type="dcterms:W3CDTF">2021-10-19T19:36:38Z</dcterms:modified>
</cp:coreProperties>
</file>