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74EF1-E6F0-47E1-A4D6-817297F4F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285A40-E1E6-46E7-92E8-A42CF080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FAA61A-0410-4249-9C1E-92FCC018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D62C40-3544-4B2D-BE27-206B1CAD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458D5A-F596-497B-A31D-6A60FAC3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408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3B43C-0D78-45C3-98FC-867ACD58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151C1D-B5E5-4DA7-BCED-D005F1636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057803-9634-4E98-9E1B-34413856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B2D655-83B1-43B4-B6AF-452C00A8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57F0C3-A991-41E0-8612-56DE58A9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718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55A733-2AB6-450F-BE1C-A3F2727A5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6E73F1-718E-4DFE-AEE3-12F37CBE3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084DC5-9AC9-4ADC-B1AE-F3A3584D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C8C442-803B-4616-92A3-9F2844B1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F079D9-6ED0-4F17-B376-B1E8B4D8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73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BE33C-48FC-4BD8-A5E8-226E728D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5C281A-D204-4AE8-A364-18191C26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D4879A-C6D9-42EF-9FFF-03A59F35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1ECEA-2AEB-4F8A-8D1E-C3B00598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AE739-63E6-49F5-A70D-0EE676E7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783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30871-A607-4A89-950C-A72BA7FD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DAE0E0-7320-42EE-AF8E-9C0C707EA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07D82-31F9-4C02-B6E4-3BD765DB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A0AF7-922D-4095-837E-A8BFCC30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F175BF-F9B5-41EA-B54A-AF5D93EE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227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1C5EE-9EB4-4E47-8FEC-3A6B0C93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CB99BE-4715-4785-A6A5-6E078B7FF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7A0AE9-6D44-4E48-B029-D48A449C9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8D4EA-3003-4D44-9458-0F1467D7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FA6063-67CB-401F-B080-DA2F714D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25F83F-3A8A-4BD7-886E-94872F0A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362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C542F-30C3-404C-8C92-88CE5A24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CC0F13-86EB-424B-B4B6-10C48695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83A6D9-8D32-4EF7-A99F-5BD71FC5C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8A3466-A0C5-4A46-AF11-3DA841896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0D7087-1F2F-480C-9EFB-4747C3B81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0B26D2-5212-4ECC-B82E-E2F04443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5F2D19-3826-4DCB-AF27-EC03CDB2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BE3CCB-DC0E-4E5E-A10D-75CD6BC6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48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9AFA8-7B6F-4A7F-BE25-D998E80D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6A98DC-066F-4AD8-B424-CA755732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DFBF87-E135-441E-9C6F-2A36C7EC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4B7660-44FD-4DB5-AC6E-163C6EFA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22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F4FDFA-ABC1-4CD6-A0FD-A5CB5C62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7E18E4-E3B0-4E1E-AA89-5471D8DF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7B902D-ED17-41DD-91E9-40991E62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39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4BE91-ABA0-4B2B-B1C1-3CFE3326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B26781-6624-4673-8939-1457D5CB6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871A82-C25E-4361-9C1F-D14E3BA50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D2CA6-5DFF-4CA0-B179-FEEF076D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BF7DED-9D2D-45E0-9CCE-A935CDB3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0FD13C-9E02-4B61-84B2-828943C7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461C6-1D90-420D-8AD3-C7791754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572CA5-B450-4B77-B672-2505EB198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79ECDB-ABBA-47C9-AD3D-D4A71C205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8530C8-59DC-472B-A1B1-C5D7065E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8BC7FC-7D2F-440D-8003-191B3D40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CD4B1B-4A3B-42D1-9CF9-F76ECE82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770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47F10D-05DF-4458-B918-F28C9544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FE28D4-42C7-43A0-A889-07FCC96A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0E8CC-849E-43A5-B1AF-6803F5105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3587-D03B-49D1-9F5A-6C89D1A68764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661ED2-BD28-408E-BB0F-8879B5208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696DC-6AF7-4E68-A6E2-CA90D5A6B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EE72-8BD3-41BC-BAFD-4E58647743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207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7F7BF-DAF6-43B3-8EBB-6C142CD44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14593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StoryBoard</a:t>
            </a:r>
            <a:r>
              <a:rPr lang="fr-CA" dirty="0"/>
              <a:t> par Justin Villeneuve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28BB8E-3706-49F7-B0EC-3662A9D7D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744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4DFB6D3-E6F3-4686-A1E7-36FFF0A63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8FB010-C7DD-45FF-86DC-053C2428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I </a:t>
            </a:r>
            <a:r>
              <a:rPr lang="fr-CA" dirty="0" err="1">
                <a:solidFill>
                  <a:schemeClr val="bg1"/>
                </a:solidFill>
              </a:rPr>
              <a:t>am</a:t>
            </a:r>
            <a:r>
              <a:rPr lang="fr-CA" dirty="0">
                <a:solidFill>
                  <a:schemeClr val="bg1"/>
                </a:solidFill>
              </a:rPr>
              <a:t> the warrior</a:t>
            </a:r>
          </a:p>
        </p:txBody>
      </p:sp>
    </p:spTree>
    <p:extLst>
      <p:ext uri="{BB962C8B-B14F-4D97-AF65-F5344CB8AC3E}">
        <p14:creationId xmlns:p14="http://schemas.microsoft.com/office/powerpoint/2010/main" val="424830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DCDCA-8F6B-436C-A0EF-EC122837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E89869-02ED-449C-A336-48A77459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73000" cy="68580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745BDF-7BCB-48A1-86A1-CBA393A0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96"/>
            <a:ext cx="10515600" cy="4351338"/>
          </a:xfrm>
        </p:spPr>
        <p:txBody>
          <a:bodyPr/>
          <a:lstStyle/>
          <a:p>
            <a:r>
              <a:rPr lang="en-US" dirty="0"/>
              <a:t>You run, run, run away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15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177A8D5-4210-4BEF-AC69-35F68291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7"/>
            <a:ext cx="12192000" cy="68646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86E6F3A-9330-435E-B98F-9B9FF56F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816" y="0"/>
            <a:ext cx="7878183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Shootin</a:t>
            </a:r>
            <a:r>
              <a:rPr lang="en-US" dirty="0">
                <a:solidFill>
                  <a:schemeClr val="bg1"/>
                </a:solidFill>
              </a:rPr>
              <a:t>' at the walls of heartache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9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D712858-3BE5-470A-8CA6-C6331E90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76B0B0B-3D24-4316-B250-7121105A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669741" cy="1325563"/>
          </a:xfrm>
        </p:spPr>
        <p:txBody>
          <a:bodyPr/>
          <a:lstStyle/>
          <a:p>
            <a:r>
              <a:rPr lang="en-US" dirty="0"/>
              <a:t>I bet you're not so civilized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123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8EA091-476E-4CB1-9E46-6E588CD80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946B5B-F59A-4DBD-B577-95897282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Well</a:t>
            </a:r>
            <a:r>
              <a:rPr lang="fr-CA" dirty="0"/>
              <a:t> </a:t>
            </a:r>
            <a:r>
              <a:rPr lang="fr-CA" dirty="0" err="1"/>
              <a:t>isn't</a:t>
            </a:r>
            <a:r>
              <a:rPr lang="fr-CA" dirty="0"/>
              <a:t> love primitive</a:t>
            </a:r>
          </a:p>
        </p:txBody>
      </p:sp>
    </p:spTree>
    <p:extLst>
      <p:ext uri="{BB962C8B-B14F-4D97-AF65-F5344CB8AC3E}">
        <p14:creationId xmlns:p14="http://schemas.microsoft.com/office/powerpoint/2010/main" val="287621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A7615E-ED04-44C9-8E27-C953B776B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73" t="31641" r="35333" b="48168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623B7F-3285-4993-A6AF-6824449B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90" y="0"/>
            <a:ext cx="10515600" cy="1325563"/>
          </a:xfrm>
        </p:spPr>
        <p:txBody>
          <a:bodyPr/>
          <a:lstStyle/>
          <a:p>
            <a:r>
              <a:rPr lang="fr-CA" dirty="0" err="1"/>
              <a:t>You're</a:t>
            </a:r>
            <a:r>
              <a:rPr lang="fr-CA" dirty="0"/>
              <a:t> </a:t>
            </a:r>
            <a:r>
              <a:rPr lang="fr-CA" dirty="0" err="1"/>
              <a:t>heart's</a:t>
            </a:r>
            <a:r>
              <a:rPr lang="fr-CA" dirty="0"/>
              <a:t> </a:t>
            </a:r>
            <a:r>
              <a:rPr lang="fr-CA" dirty="0" err="1"/>
              <a:t>still</a:t>
            </a:r>
            <a:r>
              <a:rPr lang="fr-CA" dirty="0"/>
              <a:t> </a:t>
            </a:r>
            <a:r>
              <a:rPr lang="fr-CA" dirty="0" err="1"/>
              <a:t>wild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839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E17817-57B8-4219-8611-8A0C89DCD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0" b="92239" l="51786" r="64053">
                        <a14:foregroundMark x1="59472" y1="39403" x2="59472" y2="39403"/>
                        <a14:foregroundMark x1="59472" y1="39403" x2="59472" y2="39403"/>
                        <a14:foregroundMark x1="57609" y1="38507" x2="57609" y2="38507"/>
                        <a14:foregroundMark x1="57609" y1="38507" x2="57609" y2="38507"/>
                        <a14:foregroundMark x1="57453" y1="37910" x2="57143" y2="37463"/>
                        <a14:foregroundMark x1="57065" y1="37313" x2="57065" y2="37313"/>
                        <a14:foregroundMark x1="56988" y1="37313" x2="55357" y2="37612"/>
                        <a14:foregroundMark x1="55357" y1="37612" x2="55745" y2="38358"/>
                        <a14:foregroundMark x1="55978" y1="38955" x2="59161" y2="43433"/>
                        <a14:foregroundMark x1="59161" y1="43433" x2="59239" y2="41343"/>
                        <a14:foregroundMark x1="60248" y1="37015" x2="56056" y2="40448"/>
                        <a14:foregroundMark x1="56056" y1="40448" x2="55590" y2="56269"/>
                        <a14:foregroundMark x1="55939" y1="60365" x2="57842" y2="82687"/>
                        <a14:foregroundMark x1="55590" y1="56269" x2="55706" y2="57631"/>
                        <a14:foregroundMark x1="57842" y1="82687" x2="61568" y2="87463"/>
                        <a14:foregroundMark x1="61568" y1="87463" x2="63898" y2="79254"/>
                        <a14:foregroundMark x1="63898" y1="79254" x2="61172" y2="57893"/>
                        <a14:foregroundMark x1="60771" y1="52905" x2="60248" y2="39104"/>
                        <a14:foregroundMark x1="60248" y1="39104" x2="58385" y2="32239"/>
                        <a14:foregroundMark x1="55435" y1="40000" x2="52640" y2="46567"/>
                        <a14:foregroundMark x1="52640" y1="46567" x2="53571" y2="50746"/>
                        <a14:foregroundMark x1="52096" y1="48209" x2="51786" y2="47761"/>
                        <a14:foregroundMark x1="61258" y1="32239" x2="61258" y2="32239"/>
                        <a14:foregroundMark x1="64130" y1="34925" x2="64130" y2="34925"/>
                        <a14:foregroundMark x1="55202" y1="30000" x2="55202" y2="30000"/>
                        <a14:foregroundMark x1="56366" y1="30000" x2="56366" y2="30000"/>
                        <a14:foregroundMark x1="57919" y1="30149" x2="57919" y2="30149"/>
                        <a14:foregroundMark x1="58851" y1="66269" x2="55357" y2="73881"/>
                        <a14:foregroundMark x1="54792" y1="82985" x2="54736" y2="83881"/>
                        <a14:foregroundMark x1="55357" y1="73881" x2="54792" y2="82985"/>
                        <a14:foregroundMark x1="55267" y1="86716" x2="56134" y2="91343"/>
                        <a14:foregroundMark x1="55066" y1="85642" x2="55267" y2="86716"/>
                        <a14:foregroundMark x1="56134" y1="91343" x2="60481" y2="92239"/>
                        <a14:foregroundMark x1="60861" y1="91045" x2="62811" y2="84925"/>
                        <a14:foregroundMark x1="60481" y1="92239" x2="60861" y2="91045"/>
                        <a14:foregroundMark x1="62811" y1="84925" x2="61879" y2="77612"/>
                        <a14:foregroundMark x1="61879" y1="77612" x2="60637" y2="74030"/>
                        <a14:backgroundMark x1="55668" y1="82985" x2="55668" y2="82985"/>
                        <a14:backgroundMark x1="54736" y1="84328" x2="54736" y2="84328"/>
                        <a14:backgroundMark x1="55124" y1="83582" x2="55124" y2="83582"/>
                        <a14:backgroundMark x1="55047" y1="83582" x2="55047" y2="83582"/>
                        <a14:backgroundMark x1="55047" y1="83582" x2="55978" y2="83433"/>
                        <a14:backgroundMark x1="55978" y1="85821" x2="55978" y2="85821"/>
                        <a14:backgroundMark x1="55978" y1="85821" x2="55978" y2="85821"/>
                        <a14:backgroundMark x1="55590" y1="86716" x2="55590" y2="86716"/>
                        <a14:backgroundMark x1="55590" y1="86866" x2="55590" y2="86866"/>
                        <a14:backgroundMark x1="60559" y1="91045" x2="60559" y2="91045"/>
                        <a14:backgroundMark x1="60559" y1="91045" x2="60559" y2="91045"/>
                        <a14:backgroundMark x1="60404" y1="90896" x2="60404" y2="90896"/>
                        <a14:backgroundMark x1="60404" y1="90896" x2="60404" y2="90896"/>
                        <a14:backgroundMark x1="60947" y1="56866" x2="60947" y2="56866"/>
                        <a14:backgroundMark x1="60947" y1="56866" x2="60947" y2="56866"/>
                        <a14:backgroundMark x1="61025" y1="55224" x2="61025" y2="55224"/>
                        <a14:backgroundMark x1="61025" y1="55224" x2="61025" y2="55224"/>
                        <a14:backgroundMark x1="61025" y1="55224" x2="61413" y2="57761"/>
                        <a14:backgroundMark x1="61025" y1="52836" x2="61413" y2="58060"/>
                        <a14:backgroundMark x1="54891" y1="58358" x2="55512" y2="60746"/>
                        <a14:backgroundMark x1="55745" y1="58657" x2="55745" y2="58955"/>
                        <a14:backgroundMark x1="73758" y1="47164" x2="73758" y2="47164"/>
                        <a14:backgroundMark x1="58618" y1="47612" x2="58618" y2="47612"/>
                      </a14:backgroundRemoval>
                    </a14:imgEffect>
                  </a14:imgLayer>
                </a14:imgProps>
              </a:ext>
            </a:extLst>
          </a:blip>
          <a:srcRect l="50647" t="28135" r="34706" b="50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693215-CF07-498D-9C18-096D597B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370" y="500062"/>
            <a:ext cx="6367630" cy="1325563"/>
          </a:xfrm>
        </p:spPr>
        <p:txBody>
          <a:bodyPr/>
          <a:lstStyle/>
          <a:p>
            <a:r>
              <a:rPr lang="en-US" dirty="0"/>
              <a:t>Well I am the warrior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072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51A75D-110C-4F06-AF08-AD145285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F0E6EC-DE04-4DE3-AA0D-145520AB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talk, talk, talk to 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678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746349-213E-4001-802A-51BBD2CC2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215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385807-57B4-4F16-94E1-D32ED9DF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Who's the hunter who's the game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66998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55</Words>
  <Application>Microsoft Office PowerPoint</Application>
  <PresentationFormat>Grand écran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StoryBoard par Justin Villeneuve</vt:lpstr>
      <vt:lpstr>Présentation PowerPoint</vt:lpstr>
      <vt:lpstr>Shootin' at the walls of heartache</vt:lpstr>
      <vt:lpstr>I bet you're not so civilized</vt:lpstr>
      <vt:lpstr>Well isn't love primitive</vt:lpstr>
      <vt:lpstr>You're heart's still wild</vt:lpstr>
      <vt:lpstr>Well I am the warrior</vt:lpstr>
      <vt:lpstr>You talk, talk, talk to me</vt:lpstr>
      <vt:lpstr>Who's the hunter who's the game</vt:lpstr>
      <vt:lpstr>I am the warrior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 par Justin Villeneuve</dc:title>
  <dc:creator>CSBE</dc:creator>
  <cp:lastModifiedBy>CSBE</cp:lastModifiedBy>
  <cp:revision>5</cp:revision>
  <dcterms:created xsi:type="dcterms:W3CDTF">2022-11-17T15:33:08Z</dcterms:created>
  <dcterms:modified xsi:type="dcterms:W3CDTF">2022-11-17T16:00:44Z</dcterms:modified>
</cp:coreProperties>
</file>