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5E52-42F4-4DAA-9C52-39EEA5A89EA6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A73C-209C-44AB-8269-BE0B5A4F74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702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5E52-42F4-4DAA-9C52-39EEA5A89EA6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A73C-209C-44AB-8269-BE0B5A4F74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5723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5E52-42F4-4DAA-9C52-39EEA5A89EA6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A73C-209C-44AB-8269-BE0B5A4F74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637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5E52-42F4-4DAA-9C52-39EEA5A89EA6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A73C-209C-44AB-8269-BE0B5A4F74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4246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5E52-42F4-4DAA-9C52-39EEA5A89EA6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A73C-209C-44AB-8269-BE0B5A4F74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5489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5E52-42F4-4DAA-9C52-39EEA5A89EA6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A73C-209C-44AB-8269-BE0B5A4F74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6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5E52-42F4-4DAA-9C52-39EEA5A89EA6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A73C-209C-44AB-8269-BE0B5A4F74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3692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5E52-42F4-4DAA-9C52-39EEA5A89EA6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A73C-209C-44AB-8269-BE0B5A4F74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994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5E52-42F4-4DAA-9C52-39EEA5A89EA6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A73C-209C-44AB-8269-BE0B5A4F74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485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5E52-42F4-4DAA-9C52-39EEA5A89EA6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A73C-209C-44AB-8269-BE0B5A4F74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479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5E52-42F4-4DAA-9C52-39EEA5A89EA6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A73C-209C-44AB-8269-BE0B5A4F74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988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E5E52-42F4-4DAA-9C52-39EEA5A89EA6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1A73C-209C-44AB-8269-BE0B5A4F74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059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 smtClean="0"/>
              <a:t>fusee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Alec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25882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6400800" y="4230931"/>
            <a:ext cx="1194097" cy="115106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594899" y="2377440"/>
            <a:ext cx="968188" cy="24527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>
            <a:off x="7328647" y="817581"/>
            <a:ext cx="1500692" cy="1559859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/>
          <p:cNvSpPr/>
          <p:nvPr/>
        </p:nvSpPr>
        <p:spPr>
          <a:xfrm>
            <a:off x="8563086" y="4230931"/>
            <a:ext cx="1194099" cy="1151068"/>
          </a:xfrm>
          <a:prstGeom prst="rt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871368" y="1274344"/>
            <a:ext cx="4679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dirty="0"/>
          </a:p>
          <a:p>
            <a:r>
              <a:rPr lang="fr-CA" dirty="0" smtClean="0"/>
              <a:t>Alec </a:t>
            </a:r>
            <a:r>
              <a:rPr lang="fr-CA" dirty="0" err="1" smtClean="0"/>
              <a:t>Duperron</a:t>
            </a:r>
            <a:endParaRPr lang="fr-CA" dirty="0"/>
          </a:p>
        </p:txBody>
      </p:sp>
      <p:sp>
        <p:nvSpPr>
          <p:cNvPr id="9" name="Rectangle 8"/>
          <p:cNvSpPr/>
          <p:nvPr/>
        </p:nvSpPr>
        <p:spPr>
          <a:xfrm rot="16200000">
            <a:off x="7365507" y="3043372"/>
            <a:ext cx="1382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Alec</a:t>
            </a:r>
            <a:endParaRPr lang="fr-FR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3329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</Words>
  <Application>Microsoft Office PowerPoint</Application>
  <PresentationFormat>Grand écran</PresentationFormat>
  <Paragraphs>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fusee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fusee</dc:title>
  <dc:creator>CSBE</dc:creator>
  <cp:lastModifiedBy>CSBE</cp:lastModifiedBy>
  <cp:revision>3</cp:revision>
  <dcterms:created xsi:type="dcterms:W3CDTF">2022-10-12T13:08:24Z</dcterms:created>
  <dcterms:modified xsi:type="dcterms:W3CDTF">2022-10-12T13:21:40Z</dcterms:modified>
</cp:coreProperties>
</file>