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67FC2-8D0F-A504-D1A2-BCB690942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553623-E440-4BF4-FDE0-6F7773F8F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EE6BCE-E4CD-8495-38B6-EC5987ED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BECE25-83A9-739C-F486-AEB51A4D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4A19D9-CC11-E6C3-BCA3-BDC03B30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854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62F92-2E4E-FE79-756C-DA8B43E6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1471B2-45F1-F83E-2405-53D1588D8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640713-9C89-6268-8634-A150B386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189D5D-DE1D-2925-3C4D-DF0846EE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B6A42B-BB3C-F6F8-18E5-76B5E69D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391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F82F49-C935-E360-40AA-931FF7C68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3F30AB-05A3-F256-1808-C22A62B4E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689A11-78B0-1A1A-C7D1-4EDE19848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18A2BA-042C-CBC3-AFCD-5A292B695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C73A1F-139F-CBAA-CE69-A4FD6BA6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782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9D087-42D5-231A-5F86-2A25CC854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BD5E8D-C12A-1647-02AA-389646956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9FFFB2-9511-92BB-3D08-A921776B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C1DAE9-D2E4-0A26-A90C-1B684CF3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AA9F5A-90E7-8894-D47E-F9DDC1B8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10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429840-C9AD-32EF-8B0A-48AF1BB2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22D89E-0679-79CD-3FCB-B1E42F93D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817428-6FCA-7BE4-6459-CFD3217CA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116DBB-DBB1-ABA7-65D5-7CCDCAC45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BF4B80-55DF-7A57-818D-F68B82C2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807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44B9D0-5872-F4A8-E021-D86F23D49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F79B64-D5E5-3358-3023-C597EB710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4B364D-2D08-F9F5-2898-E40B2AC16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A75D5E-9609-1903-BDCD-29A89BAD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64BDE9-D18B-C83A-7E57-4B007892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582360-6784-2F68-9AE3-4CCD5DFD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328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A7671D-C59E-D3BB-B8AE-AD39736C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D28E60-4639-D7E2-66F2-FAFF4D264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557AA8-9B5C-9B36-570A-3F2650EA9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98F4D36-EAFD-6020-CD35-596B368C7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EE6A9C-6914-E800-2EDC-5EC877864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2E17F4F-F660-F32A-22E1-B7DC6673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6E5D6E-1026-EA07-03E6-0FFFE7103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8C196CA-4B8B-CDD9-8DAF-04BF93EC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088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95C3D9-22CB-6458-B3D2-401BB1B8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D05DC52-5F0A-FC98-5861-679F15E5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B35F29-13D3-32C8-E58E-19CCF54B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92FFD0-21CC-C931-D427-BEDD47A21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022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BEC680-C686-3497-46F3-3C576768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3FD40F-1C23-69EE-B4DD-C39C67645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64B5C9-5023-0024-864A-F776E509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419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3E685-ADD2-EFD9-25E9-98E89205D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99817A-74AB-6750-BA86-842EA665C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062B0C-8FC7-2A79-61D9-C77E5C8F5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DD06D8-0243-D0B5-5FF9-5E57D541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20C9C7-3D07-5D74-5E6F-9CB284752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CF1482-F29B-C0EA-680D-11549783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177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11A7C1-EB3F-F845-BBDE-BAA5FC7D8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838366-0884-4D69-B33D-FB79262A0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806242-DBD5-2909-4CAB-1EF3A0F7C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7608E4-212F-634E-204F-30647F30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B1C449-E8EB-8E63-E9BA-177A5E6CE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EF2847-753A-F2EC-6807-3ABFA4D9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014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9169DF-531F-E06F-C08D-48D3AB80E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F155A9-A6DF-18FD-6884-6CA3E6C3C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597E1F-3ACF-1CE6-0CCA-B0D82BBAB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08C7-0551-4DE2-87EB-11B3CABD52B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059C29-4F8C-88EF-4701-E7D37A3ED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5C737E-B2BB-0995-C2DC-EA1BF8E569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07714-B50C-48EF-ADD1-7E2E01A7BE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507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D7B68-FC29-DF60-F66C-E33A1BE200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532506D-90E9-018C-AA66-AB238C9691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Alec Duperron</a:t>
            </a:r>
          </a:p>
        </p:txBody>
      </p:sp>
    </p:spTree>
    <p:extLst>
      <p:ext uri="{BB962C8B-B14F-4D97-AF65-F5344CB8AC3E}">
        <p14:creationId xmlns:p14="http://schemas.microsoft.com/office/powerpoint/2010/main" val="207942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942028-C044-BA38-9EC8-37A025EA4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sèche</a:t>
            </a:r>
          </a:p>
        </p:txBody>
      </p:sp>
      <p:pic>
        <p:nvPicPr>
          <p:cNvPr id="5" name="Image 4" descr="Une image contenant insecte&#10;&#10;Description générée automatiquement">
            <a:extLst>
              <a:ext uri="{FF2B5EF4-FFF2-40B4-BE49-F238E27FC236}">
                <a16:creationId xmlns:a16="http://schemas.microsoft.com/office/drawing/2014/main" id="{BD6887E5-4DB5-294E-C233-0477AD0D6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867" y="2407406"/>
            <a:ext cx="3268376" cy="408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0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B4FBF-7592-B16F-1704-A9AB36880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en germination</a:t>
            </a:r>
          </a:p>
        </p:txBody>
      </p:sp>
      <p:pic>
        <p:nvPicPr>
          <p:cNvPr id="5" name="Espace réservé du contenu 4" descr="Une image contenant outil&#10;&#10;Description générée automatiquement">
            <a:extLst>
              <a:ext uri="{FF2B5EF4-FFF2-40B4-BE49-F238E27FC236}">
                <a16:creationId xmlns:a16="http://schemas.microsoft.com/office/drawing/2014/main" id="{703D50CA-8881-7873-3386-38E2E635A0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505" y="2585210"/>
            <a:ext cx="2297982" cy="3683068"/>
          </a:xfrm>
        </p:spPr>
      </p:pic>
    </p:spTree>
    <p:extLst>
      <p:ext uri="{BB962C8B-B14F-4D97-AF65-F5344CB8AC3E}">
        <p14:creationId xmlns:p14="http://schemas.microsoft.com/office/powerpoint/2010/main" val="39878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F0406-E872-4816-0D5F-98A8ADF3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Plantule</a:t>
            </a:r>
          </a:p>
        </p:txBody>
      </p:sp>
      <p:pic>
        <p:nvPicPr>
          <p:cNvPr id="5" name="Espace réservé du contenu 4" descr="Une image contenant légume&#10;&#10;Description générée automatiquement">
            <a:extLst>
              <a:ext uri="{FF2B5EF4-FFF2-40B4-BE49-F238E27FC236}">
                <a16:creationId xmlns:a16="http://schemas.microsoft.com/office/drawing/2014/main" id="{873EF6D3-8620-CAE2-E10F-4D1ACD98AE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634" y="2233138"/>
            <a:ext cx="2472018" cy="4045120"/>
          </a:xfrm>
        </p:spPr>
      </p:pic>
    </p:spTree>
    <p:extLst>
      <p:ext uri="{BB962C8B-B14F-4D97-AF65-F5344CB8AC3E}">
        <p14:creationId xmlns:p14="http://schemas.microsoft.com/office/powerpoint/2010/main" val="367528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00EF6-0D38-18EC-5FA3-8CF51DF5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Plante adulte</a:t>
            </a:r>
          </a:p>
        </p:txBody>
      </p:sp>
      <p:pic>
        <p:nvPicPr>
          <p:cNvPr id="5" name="Espace réservé du contenu 4" descr="Une image contenant texte, légume&#10;&#10;Description générée automatiquement">
            <a:extLst>
              <a:ext uri="{FF2B5EF4-FFF2-40B4-BE49-F238E27FC236}">
                <a16:creationId xmlns:a16="http://schemas.microsoft.com/office/drawing/2014/main" id="{8DDF4E31-46E5-8E24-CFDC-4A323DF859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721" y="2967687"/>
            <a:ext cx="2287758" cy="3266075"/>
          </a:xfrm>
        </p:spPr>
      </p:pic>
    </p:spTree>
    <p:extLst>
      <p:ext uri="{BB962C8B-B14F-4D97-AF65-F5344CB8AC3E}">
        <p14:creationId xmlns:p14="http://schemas.microsoft.com/office/powerpoint/2010/main" val="18028982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Cycle de vie</vt:lpstr>
      <vt:lpstr>Graine sèche</vt:lpstr>
      <vt:lpstr>Graine en germination</vt:lpstr>
      <vt:lpstr>Plantule</vt:lpstr>
      <vt:lpstr>Plante adulte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aduperron01 Alec</dc:creator>
  <cp:lastModifiedBy>aduperron01 Alec</cp:lastModifiedBy>
  <cp:revision>1</cp:revision>
  <dcterms:created xsi:type="dcterms:W3CDTF">2023-02-03T20:07:48Z</dcterms:created>
  <dcterms:modified xsi:type="dcterms:W3CDTF">2023-02-03T20:14:02Z</dcterms:modified>
</cp:coreProperties>
</file>