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B8D67-0DAE-4C99-AFDF-7345A19F502D}" v="328" dt="2023-05-01T21:45:57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Galiée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5F8E1-D6E1-83F6-DBE3-EE1940BCC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664"/>
            <a:ext cx="10515600" cy="57890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 au </a:t>
            </a:r>
            <a:r>
              <a:rPr lang="en-US" dirty="0" err="1">
                <a:cs typeface="Calibri"/>
              </a:rPr>
              <a:t>complet</a:t>
            </a:r>
            <a:r>
              <a:rPr lang="en-US" dirty="0">
                <a:cs typeface="Calibri"/>
              </a:rPr>
              <a:t> </a:t>
            </a:r>
            <a:r>
              <a:rPr lang="fr-CA" dirty="0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Italien</a:t>
            </a:r>
            <a:r>
              <a:rPr lang="en-US" dirty="0">
                <a:cs typeface="Calibri"/>
              </a:rPr>
              <a:t>: </a:t>
            </a:r>
            <a:r>
              <a:rPr lang="en-US" i="1" dirty="0">
                <a:solidFill>
                  <a:srgbClr val="202122"/>
                </a:solidFill>
                <a:latin typeface="Calibri"/>
                <a:cs typeface="Calibri"/>
              </a:rPr>
              <a:t>Galileo Galilei</a:t>
            </a:r>
          </a:p>
          <a:p>
            <a:r>
              <a:rPr lang="en-US" i="1" err="1">
                <a:solidFill>
                  <a:srgbClr val="202122"/>
                </a:solidFill>
                <a:latin typeface="Calibri"/>
                <a:cs typeface="Calibri"/>
              </a:rPr>
              <a:t>Natoinalité</a:t>
            </a:r>
            <a:r>
              <a:rPr lang="en-US" i="1" dirty="0">
                <a:solidFill>
                  <a:srgbClr val="202122"/>
                </a:solidFill>
                <a:latin typeface="Calibri"/>
                <a:cs typeface="Calibri"/>
              </a:rPr>
              <a:t>: </a:t>
            </a:r>
            <a:r>
              <a:rPr lang="en-US" i="1" err="1">
                <a:solidFill>
                  <a:srgbClr val="202122"/>
                </a:solidFill>
                <a:latin typeface="Calibri"/>
                <a:cs typeface="Calibri"/>
              </a:rPr>
              <a:t>italie</a:t>
            </a:r>
            <a:endParaRPr lang="en-US" i="1">
              <a:solidFill>
                <a:srgbClr val="202122"/>
              </a:solidFill>
              <a:latin typeface="Calibri"/>
              <a:cs typeface="Calibri"/>
            </a:endParaRPr>
          </a:p>
          <a:p>
            <a:r>
              <a:rPr lang="en-US" i="1" dirty="0" err="1">
                <a:solidFill>
                  <a:srgbClr val="202122"/>
                </a:solidFill>
                <a:cs typeface="Calibri"/>
              </a:rPr>
              <a:t>Péroide</a:t>
            </a:r>
            <a:r>
              <a:rPr lang="en-US" i="1" dirty="0">
                <a:solidFill>
                  <a:srgbClr val="202122"/>
                </a:solidFill>
                <a:cs typeface="Calibri"/>
              </a:rPr>
              <a:t> de temps: 1564 à 1642</a:t>
            </a:r>
          </a:p>
          <a:p>
            <a:r>
              <a:rPr lang="en-US" dirty="0">
                <a:cs typeface="Calibri"/>
              </a:rPr>
              <a:t>Livre de </a:t>
            </a:r>
            <a:r>
              <a:rPr lang="en-US" dirty="0" err="1">
                <a:cs typeface="Calibri"/>
              </a:rPr>
              <a:t>copernic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l'héliocentrisme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 soleil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au </a:t>
            </a:r>
            <a:r>
              <a:rPr lang="en-US" dirty="0" err="1">
                <a:cs typeface="Calibri"/>
              </a:rPr>
              <a:t>centre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système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solaire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Il </a:t>
            </a:r>
            <a:r>
              <a:rPr lang="en-US" dirty="0" err="1">
                <a:cs typeface="Calibri"/>
              </a:rPr>
              <a:t>Améliore</a:t>
            </a:r>
            <a:r>
              <a:rPr lang="en-US" dirty="0">
                <a:cs typeface="Calibri"/>
              </a:rPr>
              <a:t> le </a:t>
            </a:r>
            <a:r>
              <a:rPr lang="en-US" dirty="0" err="1">
                <a:cs typeface="Calibri"/>
              </a:rPr>
              <a:t>télescope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                           Soleil -&gt; </a:t>
            </a:r>
            <a:r>
              <a:rPr lang="en-US" dirty="0" err="1">
                <a:cs typeface="Calibri"/>
              </a:rPr>
              <a:t>tâche</a:t>
            </a:r>
          </a:p>
          <a:p>
            <a:r>
              <a:rPr lang="en-US" dirty="0">
                <a:cs typeface="Calibri"/>
              </a:rPr>
              <a:t>4 </a:t>
            </a:r>
            <a:r>
              <a:rPr lang="en-US" dirty="0" err="1">
                <a:cs typeface="Calibri"/>
              </a:rPr>
              <a:t>preuves</a:t>
            </a:r>
            <a:r>
              <a:rPr lang="en-US" dirty="0">
                <a:cs typeface="Calibri"/>
              </a:rPr>
              <a:t>         Lune -&gt; </a:t>
            </a:r>
            <a:r>
              <a:rPr lang="en-US" dirty="0" err="1">
                <a:cs typeface="Calibri"/>
              </a:rPr>
              <a:t>cratères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                      Jupiter -&gt; lune</a:t>
            </a:r>
          </a:p>
          <a:p>
            <a:r>
              <a:rPr lang="en-US" dirty="0">
                <a:cs typeface="Calibri"/>
              </a:rPr>
              <a:t>                          Vénus -&gt; phases           il </a:t>
            </a:r>
            <a:r>
              <a:rPr lang="en-US" dirty="0" err="1">
                <a:cs typeface="Calibri"/>
              </a:rPr>
              <a:t>est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devenue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aveugle</a:t>
            </a:r>
            <a:endParaRPr lang="en-US">
              <a:cs typeface="Calibri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6871B06-B7DE-0598-0AD7-0B47144A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909" y="928058"/>
            <a:ext cx="2455653" cy="1580072"/>
          </a:xfrm>
          <a:prstGeom prst="rect">
            <a:avLst/>
          </a:prstGeom>
        </p:spPr>
      </p:pic>
      <p:pic>
        <p:nvPicPr>
          <p:cNvPr id="5" name="Picture 5" descr="Schematic&#10;&#10;Description automatically generated">
            <a:extLst>
              <a:ext uri="{FF2B5EF4-FFF2-40B4-BE49-F238E27FC236}">
                <a16:creationId xmlns:a16="http://schemas.microsoft.com/office/drawing/2014/main" id="{8CEFC661-2199-DC25-6BCD-6979760E9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09" y="2542588"/>
            <a:ext cx="2412521" cy="1485277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2321EDE8-0A51-47CA-6C53-E74FBB26D24F}"/>
              </a:ext>
            </a:extLst>
          </p:cNvPr>
          <p:cNvSpPr/>
          <p:nvPr/>
        </p:nvSpPr>
        <p:spPr>
          <a:xfrm>
            <a:off x="2733260" y="3575586"/>
            <a:ext cx="646980" cy="19265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9B02836-7757-FD27-33D7-AEF504A55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060" y="932192"/>
            <a:ext cx="2628182" cy="157180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CFB687C-953F-9679-69C0-100FF9D04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2099" y="2542007"/>
            <a:ext cx="2670594" cy="14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0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</Words>
  <Application>Microsoft Office PowerPoint</Application>
  <PresentationFormat>Grand écran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Galiée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alessard06 Alexy</dc:creator>
  <cp:lastModifiedBy>alessard06 Alexy</cp:lastModifiedBy>
  <cp:revision>139</cp:revision>
  <dcterms:created xsi:type="dcterms:W3CDTF">2023-05-01T20:47:19Z</dcterms:created>
  <dcterms:modified xsi:type="dcterms:W3CDTF">2023-05-04T19:25:21Z</dcterms:modified>
</cp:coreProperties>
</file>