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83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04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443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76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543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327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299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1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978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021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93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93800-3899-4628-8B95-762A1039BF7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38E80-BDED-4CB6-A7E7-6D35EDAC017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026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fusee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8417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1224" y="2549562"/>
            <a:ext cx="1355463" cy="24312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1602890" y="828339"/>
            <a:ext cx="1602890" cy="1721223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3076687" y="4152452"/>
            <a:ext cx="763793" cy="1473798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/>
          <p:cNvSpPr/>
          <p:nvPr/>
        </p:nvSpPr>
        <p:spPr>
          <a:xfrm flipH="1">
            <a:off x="957430" y="4152452"/>
            <a:ext cx="763793" cy="1473798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434240" y="3045328"/>
            <a:ext cx="51271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Brandon Grondin</a:t>
            </a:r>
            <a:endParaRPr lang="fr-F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01628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fusee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2</cp:revision>
  <dcterms:created xsi:type="dcterms:W3CDTF">2022-10-12T13:25:13Z</dcterms:created>
  <dcterms:modified xsi:type="dcterms:W3CDTF">2022-10-12T13:31:18Z</dcterms:modified>
</cp:coreProperties>
</file>