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60EEF-9FDA-4B8F-B44A-8A38C483D390}" v="282" dt="2023-12-01T20:36:3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Contraception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Association</a:t>
            </a:r>
          </a:p>
          <a:p>
            <a:r>
              <a:rPr lang="en-US" dirty="0">
                <a:cs typeface="Calibri"/>
              </a:rPr>
              <a:t>Fait par: Brandon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41FD-3ABE-AD67-1934-20EC070E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Qu'est-ce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qu'un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stérilet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520D1-0D43-6ADB-30AC-3F2974C29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hand holding a small object&#10;&#10;Description automatically generated">
            <a:extLst>
              <a:ext uri="{FF2B5EF4-FFF2-40B4-BE49-F238E27FC236}">
                <a16:creationId xmlns:a16="http://schemas.microsoft.com/office/drawing/2014/main" id="{9204289B-0DF8-3AD9-348B-2C72E0452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1D99F-DDBF-3BD4-4AD3-50713EE1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C'est une tige en forme de 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9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F698-B32E-6939-1F50-80D82DEC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Qu'est-ce</a:t>
            </a:r>
            <a:r>
              <a:rPr lang="en-US" dirty="0">
                <a:cs typeface="Calibri Light"/>
              </a:rPr>
              <a:t> que la </a:t>
            </a:r>
            <a:r>
              <a:rPr lang="en-US" dirty="0" err="1">
                <a:cs typeface="Calibri Light"/>
              </a:rPr>
              <a:t>vasectomie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BCE8A-0C81-8C5A-E028-2EE80FB50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6299-725C-D00F-8485-7A93D69C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C'est</a:t>
            </a:r>
            <a:r>
              <a:rPr lang="en-US" dirty="0">
                <a:cs typeface="Calibri Light"/>
              </a:rPr>
              <a:t> un </a:t>
            </a:r>
            <a:r>
              <a:rPr lang="en-US" dirty="0" err="1">
                <a:cs typeface="Calibri Light"/>
              </a:rPr>
              <a:t>opération</a:t>
            </a:r>
            <a:r>
              <a:rPr lang="en-US" dirty="0">
                <a:cs typeface="Calibri Light"/>
              </a:rPr>
              <a:t> pour les homme</a:t>
            </a:r>
            <a:endParaRPr lang="en-US" dirty="0"/>
          </a:p>
        </p:txBody>
      </p:sp>
      <p:pic>
        <p:nvPicPr>
          <p:cNvPr id="4" name="Content Placeholder 3" descr="A diagram of a body&#10;&#10;Description automatically generated">
            <a:extLst>
              <a:ext uri="{FF2B5EF4-FFF2-40B4-BE49-F238E27FC236}">
                <a16:creationId xmlns:a16="http://schemas.microsoft.com/office/drawing/2014/main" id="{412D840B-DBE1-D999-7C23-FB85551D1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788" y="2789314"/>
            <a:ext cx="5808713" cy="3345733"/>
          </a:xfrm>
        </p:spPr>
      </p:pic>
    </p:spTree>
    <p:extLst>
      <p:ext uri="{BB962C8B-B14F-4D97-AF65-F5344CB8AC3E}">
        <p14:creationId xmlns:p14="http://schemas.microsoft.com/office/powerpoint/2010/main" val="385249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5F88-57DB-D322-A4A7-C0DB61A8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Qu'est-ce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qu'un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contraceptif</a:t>
            </a:r>
            <a:r>
              <a:rPr lang="en-US" dirty="0">
                <a:cs typeface="Calibri Light"/>
              </a:rPr>
              <a:t> injectable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9A55-5FC1-8059-2A08-CB897643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7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D7DB-8445-2D36-FDEA-0DB7D160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C'est</a:t>
            </a:r>
            <a:r>
              <a:rPr lang="en-US" dirty="0">
                <a:cs typeface="Calibri Light"/>
              </a:rPr>
              <a:t> un hormone </a:t>
            </a:r>
            <a:r>
              <a:rPr lang="en-US" dirty="0" err="1">
                <a:cs typeface="Calibri Light"/>
              </a:rPr>
              <a:t>synthétique</a:t>
            </a:r>
            <a:r>
              <a:rPr lang="en-US" dirty="0">
                <a:cs typeface="Calibri Light"/>
              </a:rPr>
              <a:t> pour les femmes</a:t>
            </a:r>
            <a:endParaRPr lang="en-US" dirty="0"/>
          </a:p>
        </p:txBody>
      </p:sp>
      <p:pic>
        <p:nvPicPr>
          <p:cNvPr id="4" name="Content Placeholder 3" descr="A close-up of a syringe and a vial&#10;&#10;Description automatically generated">
            <a:extLst>
              <a:ext uri="{FF2B5EF4-FFF2-40B4-BE49-F238E27FC236}">
                <a16:creationId xmlns:a16="http://schemas.microsoft.com/office/drawing/2014/main" id="{A279E1A9-B5CB-A7BD-753F-3C890A156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613" y="2052712"/>
            <a:ext cx="5988169" cy="4429125"/>
          </a:xfrm>
        </p:spPr>
      </p:pic>
    </p:spTree>
    <p:extLst>
      <p:ext uri="{BB962C8B-B14F-4D97-AF65-F5344CB8AC3E}">
        <p14:creationId xmlns:p14="http://schemas.microsoft.com/office/powerpoint/2010/main" val="349047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1718-12CB-6DDE-FCF1-4C8B514F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Qu'est-ce</a:t>
            </a:r>
            <a:r>
              <a:rPr lang="en-US" dirty="0">
                <a:cs typeface="Calibri Light"/>
              </a:rPr>
              <a:t> que la ligature des </a:t>
            </a:r>
            <a:r>
              <a:rPr lang="en-US" dirty="0" err="1">
                <a:cs typeface="Calibri Light"/>
              </a:rPr>
              <a:t>trompes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B09BF-5D11-AFE8-6B86-5095F0BE1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163F-CDBD-C964-7064-45C857B2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C'est</a:t>
            </a:r>
            <a:r>
              <a:rPr lang="en-US" dirty="0">
                <a:cs typeface="Calibri Light"/>
              </a:rPr>
              <a:t> la </a:t>
            </a:r>
            <a:r>
              <a:rPr lang="en-US" dirty="0" err="1">
                <a:cs typeface="Calibri Light"/>
              </a:rPr>
              <a:t>coupure</a:t>
            </a:r>
            <a:r>
              <a:rPr lang="en-US" dirty="0">
                <a:cs typeface="Calibri Light"/>
              </a:rPr>
              <a:t> des </a:t>
            </a:r>
            <a:r>
              <a:rPr lang="en-US" dirty="0" err="1">
                <a:cs typeface="Calibri Light"/>
              </a:rPr>
              <a:t>trompes</a:t>
            </a:r>
            <a:r>
              <a:rPr lang="en-US" dirty="0">
                <a:cs typeface="Calibri Light"/>
              </a:rPr>
              <a:t> de </a:t>
            </a:r>
            <a:r>
              <a:rPr lang="en-US" dirty="0" err="1">
                <a:cs typeface="Calibri Light"/>
              </a:rPr>
              <a:t>faloppes</a:t>
            </a:r>
            <a:r>
              <a:rPr lang="en-US" dirty="0">
                <a:cs typeface="Calibri Light"/>
              </a:rPr>
              <a:t> chez les femmes</a:t>
            </a:r>
          </a:p>
        </p:txBody>
      </p:sp>
      <p:pic>
        <p:nvPicPr>
          <p:cNvPr id="4" name="Content Placeholder 3" descr="A diagram of a uterus&#10;&#10;Description automatically generated">
            <a:extLst>
              <a:ext uri="{FF2B5EF4-FFF2-40B4-BE49-F238E27FC236}">
                <a16:creationId xmlns:a16="http://schemas.microsoft.com/office/drawing/2014/main" id="{2BEB594D-0480-5382-8EE3-6D7E8B59D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670" y="2272776"/>
            <a:ext cx="6290094" cy="3902733"/>
          </a:xfrm>
        </p:spPr>
      </p:pic>
    </p:spTree>
    <p:extLst>
      <p:ext uri="{BB962C8B-B14F-4D97-AF65-F5344CB8AC3E}">
        <p14:creationId xmlns:p14="http://schemas.microsoft.com/office/powerpoint/2010/main" val="156954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A7E1-2447-4C17-8D0B-E70EB8C1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Qu'est-ce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qu'une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pillule</a:t>
            </a:r>
            <a:r>
              <a:rPr lang="en-US" dirty="0">
                <a:cs typeface="Calibri Light"/>
              </a:rPr>
              <a:t> contraceptive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2EFA-E17E-D5D8-F6F1-4D1D1532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324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pills in a package&#10;&#10;Description automatically generated">
            <a:extLst>
              <a:ext uri="{FF2B5EF4-FFF2-40B4-BE49-F238E27FC236}">
                <a16:creationId xmlns:a16="http://schemas.microsoft.com/office/drawing/2014/main" id="{F7C5CA73-D327-8F29-DD86-BD7AC35BA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456" b="18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2C2AE-37F9-997C-1729-5D233AF5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C'est un comprimé que les fille doivent prendre tout les jours a une certaine heure.</a:t>
            </a:r>
          </a:p>
        </p:txBody>
      </p:sp>
    </p:spTree>
    <p:extLst>
      <p:ext uri="{BB962C8B-B14F-4D97-AF65-F5344CB8AC3E}">
        <p14:creationId xmlns:p14="http://schemas.microsoft.com/office/powerpoint/2010/main" val="251028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53E5-4497-F4CF-A125-BFB74E99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Qu'est-ce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qu'une</a:t>
            </a:r>
            <a:r>
              <a:rPr lang="en-US" dirty="0">
                <a:cs typeface="Calibri Light"/>
              </a:rPr>
              <a:t> pilule du </a:t>
            </a:r>
            <a:r>
              <a:rPr lang="en-US" dirty="0" err="1">
                <a:cs typeface="Calibri Light"/>
              </a:rPr>
              <a:t>lendemain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F922-063B-C8E2-74AD-2798D001A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C3C03-3C67-DBF2-E938-9E281A3B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C'est un contraceptif d'urgence pour les demoiselle.</a:t>
            </a:r>
          </a:p>
        </p:txBody>
      </p:sp>
      <p:pic>
        <p:nvPicPr>
          <p:cNvPr id="4" name="Picture 3" descr="A close up of a pill&#10;&#10;Description automatically generated">
            <a:extLst>
              <a:ext uri="{FF2B5EF4-FFF2-40B4-BE49-F238E27FC236}">
                <a16:creationId xmlns:a16="http://schemas.microsoft.com/office/drawing/2014/main" id="{10250C6C-62E4-03D4-DF5C-E7FED4D7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7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60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86E2-1ACA-C251-1E03-F9FD1338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Qu'est-ce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qu'un</a:t>
            </a:r>
            <a:r>
              <a:rPr lang="en-US" dirty="0">
                <a:cs typeface="Calibri Light"/>
              </a:rPr>
              <a:t> condom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DA42-9F05-DDA7-C4ED-720D247CB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a condom in a pocket of jeans&#10;&#10;Description automatically generated">
            <a:extLst>
              <a:ext uri="{FF2B5EF4-FFF2-40B4-BE49-F238E27FC236}">
                <a16:creationId xmlns:a16="http://schemas.microsoft.com/office/drawing/2014/main" id="{9D605836-8572-FD0E-BDE7-1789FB2EF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78D79-128A-A609-7E4D-120B2D46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C'est un enveloppe en latex pour les hommes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5BA6-262D-40CA-E772-DF2C1F3E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Qu'est-ce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qu'un</a:t>
            </a:r>
            <a:r>
              <a:rPr lang="en-US" dirty="0">
                <a:cs typeface="Calibri Light"/>
              </a:rPr>
              <a:t> timbre </a:t>
            </a:r>
            <a:r>
              <a:rPr lang="en-US" dirty="0" err="1">
                <a:cs typeface="Calibri Light"/>
              </a:rPr>
              <a:t>contraceptif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7CF3-D488-D66E-33F5-A709FBF9B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CDA0-85C8-DE37-2CAC-D7D24D7C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Un patch pour les filles</a:t>
            </a:r>
            <a:endParaRPr lang="en-US" dirty="0"/>
          </a:p>
        </p:txBody>
      </p:sp>
      <p:pic>
        <p:nvPicPr>
          <p:cNvPr id="4" name="Content Placeholder 3" descr="A person holding a patch on their skin&#10;&#10;Description automatically generated">
            <a:extLst>
              <a:ext uri="{FF2B5EF4-FFF2-40B4-BE49-F238E27FC236}">
                <a16:creationId xmlns:a16="http://schemas.microsoft.com/office/drawing/2014/main" id="{189E8B07-75F8-BAFE-58DD-804DE608A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630" y="2666718"/>
            <a:ext cx="8405966" cy="3295957"/>
          </a:xfrm>
        </p:spPr>
      </p:pic>
    </p:spTree>
    <p:extLst>
      <p:ext uri="{BB962C8B-B14F-4D97-AF65-F5344CB8AC3E}">
        <p14:creationId xmlns:p14="http://schemas.microsoft.com/office/powerpoint/2010/main" val="252489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Contraception</vt:lpstr>
      <vt:lpstr>Qu'est-ce qu'une pillule contraceptive</vt:lpstr>
      <vt:lpstr>C'est un comprimé que les fille doivent prendre tout les jours a une certaine heure.</vt:lpstr>
      <vt:lpstr>Qu'est-ce qu'une pilule du lendemain</vt:lpstr>
      <vt:lpstr>C'est un contraceptif d'urgence pour les demoiselle.</vt:lpstr>
      <vt:lpstr>Qu'est-ce qu'un condom</vt:lpstr>
      <vt:lpstr>C'est un enveloppe en latex pour les hommes</vt:lpstr>
      <vt:lpstr>Qu'est-ce qu'un timbre contraceptif</vt:lpstr>
      <vt:lpstr>Un patch pour les filles</vt:lpstr>
      <vt:lpstr>Qu'est-ce qu'un stérilet</vt:lpstr>
      <vt:lpstr>C'est une tige en forme de T</vt:lpstr>
      <vt:lpstr>Qu'est-ce que la vasectomie</vt:lpstr>
      <vt:lpstr>C'est un opération pour les homme</vt:lpstr>
      <vt:lpstr>Qu'est-ce qu'un contraceptif injectable</vt:lpstr>
      <vt:lpstr>C'est un hormone synthétique pour les femmes</vt:lpstr>
      <vt:lpstr>Qu'est-ce que la ligature des trompes</vt:lpstr>
      <vt:lpstr>C'est la coupure des trompes de faloppes chez les femmes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94</cp:revision>
  <dcterms:created xsi:type="dcterms:W3CDTF">2023-12-01T20:17:05Z</dcterms:created>
  <dcterms:modified xsi:type="dcterms:W3CDTF">2023-12-01T20:37:15Z</dcterms:modified>
</cp:coreProperties>
</file>