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CF36A-AA4D-42EE-B2F7-DFA58DD6D582}" v="83" dt="2023-09-25T19:44:35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03CF36A-AA4D-42EE-B2F7-DFA58DD6D582}"/>
    <pc:docChg chg="addSld modSld">
      <pc:chgData name="" userId="" providerId="" clId="Web-{003CF36A-AA4D-42EE-B2F7-DFA58DD6D582}" dt="2023-09-25T19:11:11.509" v="2"/>
      <pc:docMkLst>
        <pc:docMk/>
      </pc:docMkLst>
      <pc:sldChg chg="modSp">
        <pc:chgData name="" userId="" providerId="" clId="Web-{003CF36A-AA4D-42EE-B2F7-DFA58DD6D582}" dt="2023-09-25T19:11:08.806" v="1" actId="20577"/>
        <pc:sldMkLst>
          <pc:docMk/>
          <pc:sldMk cId="109857222" sldId="256"/>
        </pc:sldMkLst>
        <pc:spChg chg="mod">
          <ac:chgData name="" userId="" providerId="" clId="Web-{003CF36A-AA4D-42EE-B2F7-DFA58DD6D582}" dt="2023-09-25T19:11:08.806" v="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new">
        <pc:chgData name="" userId="" providerId="" clId="Web-{003CF36A-AA4D-42EE-B2F7-DFA58DD6D582}" dt="2023-09-25T19:11:11.509" v="2"/>
        <pc:sldMkLst>
          <pc:docMk/>
          <pc:sldMk cId="303845535" sldId="257"/>
        </pc:sldMkLst>
      </pc:sldChg>
    </pc:docChg>
  </pc:docChgLst>
  <pc:docChgLst>
    <pc:chgData name="cgiroux42 Charles-Antoine" userId="S::cgiroux42@scol.qc.ca::2aa5e9b1-bd3d-4e6f-8c7e-f4e2954f05da" providerId="AD" clId="Web-{003CF36A-AA4D-42EE-B2F7-DFA58DD6D582}"/>
    <pc:docChg chg="addSld modSld">
      <pc:chgData name="cgiroux42 Charles-Antoine" userId="S::cgiroux42@scol.qc.ca::2aa5e9b1-bd3d-4e6f-8c7e-f4e2954f05da" providerId="AD" clId="Web-{003CF36A-AA4D-42EE-B2F7-DFA58DD6D582}" dt="2023-09-25T19:44:35.835" v="69" actId="14100"/>
      <pc:docMkLst>
        <pc:docMk/>
      </pc:docMkLst>
      <pc:sldChg chg="addSp delSp modSp">
        <pc:chgData name="cgiroux42 Charles-Antoine" userId="S::cgiroux42@scol.qc.ca::2aa5e9b1-bd3d-4e6f-8c7e-f4e2954f05da" providerId="AD" clId="Web-{003CF36A-AA4D-42EE-B2F7-DFA58DD6D582}" dt="2023-09-25T19:12:50.776" v="11" actId="20577"/>
        <pc:sldMkLst>
          <pc:docMk/>
          <pc:sldMk cId="303845535" sldId="257"/>
        </pc:sldMkLst>
        <pc:spChg chg="mod">
          <ac:chgData name="cgiroux42 Charles-Antoine" userId="S::cgiroux42@scol.qc.ca::2aa5e9b1-bd3d-4e6f-8c7e-f4e2954f05da" providerId="AD" clId="Web-{003CF36A-AA4D-42EE-B2F7-DFA58DD6D582}" dt="2023-09-25T19:12:50.776" v="11" actId="20577"/>
          <ac:spMkLst>
            <pc:docMk/>
            <pc:sldMk cId="303845535" sldId="257"/>
            <ac:spMk id="2" creationId="{8B9B3EFB-767A-10DC-F47D-AC3F749C250F}"/>
          </ac:spMkLst>
        </pc:spChg>
        <pc:spChg chg="del">
          <ac:chgData name="cgiroux42 Charles-Antoine" userId="S::cgiroux42@scol.qc.ca::2aa5e9b1-bd3d-4e6f-8c7e-f4e2954f05da" providerId="AD" clId="Web-{003CF36A-AA4D-42EE-B2F7-DFA58DD6D582}" dt="2023-09-25T19:11:36.650" v="0"/>
          <ac:spMkLst>
            <pc:docMk/>
            <pc:sldMk cId="303845535" sldId="257"/>
            <ac:spMk id="3" creationId="{F0688536-05C0-B4BB-402D-3C84AA25BC8D}"/>
          </ac:spMkLst>
        </pc:spChg>
        <pc:picChg chg="add mod ord">
          <ac:chgData name="cgiroux42 Charles-Antoine" userId="S::cgiroux42@scol.qc.ca::2aa5e9b1-bd3d-4e6f-8c7e-f4e2954f05da" providerId="AD" clId="Web-{003CF36A-AA4D-42EE-B2F7-DFA58DD6D582}" dt="2023-09-25T19:11:36.650" v="0"/>
          <ac:picMkLst>
            <pc:docMk/>
            <pc:sldMk cId="303845535" sldId="257"/>
            <ac:picMk id="4" creationId="{AA974547-A4C5-AA54-4966-080409FC9B76}"/>
          </ac:picMkLst>
        </pc:picChg>
      </pc:sldChg>
      <pc:sldChg chg="addSp delSp modSp new">
        <pc:chgData name="cgiroux42 Charles-Antoine" userId="S::cgiroux42@scol.qc.ca::2aa5e9b1-bd3d-4e6f-8c7e-f4e2954f05da" providerId="AD" clId="Web-{003CF36A-AA4D-42EE-B2F7-DFA58DD6D582}" dt="2023-09-25T19:16:07.779" v="28" actId="20577"/>
        <pc:sldMkLst>
          <pc:docMk/>
          <pc:sldMk cId="3969914255" sldId="258"/>
        </pc:sldMkLst>
        <pc:spChg chg="mod">
          <ac:chgData name="cgiroux42 Charles-Antoine" userId="S::cgiroux42@scol.qc.ca::2aa5e9b1-bd3d-4e6f-8c7e-f4e2954f05da" providerId="AD" clId="Web-{003CF36A-AA4D-42EE-B2F7-DFA58DD6D582}" dt="2023-09-25T19:16:07.779" v="28" actId="20577"/>
          <ac:spMkLst>
            <pc:docMk/>
            <pc:sldMk cId="3969914255" sldId="258"/>
            <ac:spMk id="2" creationId="{163EAD1F-B1A2-C14D-E1C3-2ED2B6374777}"/>
          </ac:spMkLst>
        </pc:spChg>
        <pc:spChg chg="del">
          <ac:chgData name="cgiroux42 Charles-Antoine" userId="S::cgiroux42@scol.qc.ca::2aa5e9b1-bd3d-4e6f-8c7e-f4e2954f05da" providerId="AD" clId="Web-{003CF36A-AA4D-42EE-B2F7-DFA58DD6D582}" dt="2023-09-25T19:13:49.027" v="13"/>
          <ac:spMkLst>
            <pc:docMk/>
            <pc:sldMk cId="3969914255" sldId="258"/>
            <ac:spMk id="3" creationId="{F596912C-6269-27C5-632B-4D275E31E30C}"/>
          </ac:spMkLst>
        </pc:spChg>
        <pc:picChg chg="add mod ord">
          <ac:chgData name="cgiroux42 Charles-Antoine" userId="S::cgiroux42@scol.qc.ca::2aa5e9b1-bd3d-4e6f-8c7e-f4e2954f05da" providerId="AD" clId="Web-{003CF36A-AA4D-42EE-B2F7-DFA58DD6D582}" dt="2023-09-25T19:13:55.808" v="16" actId="14100"/>
          <ac:picMkLst>
            <pc:docMk/>
            <pc:sldMk cId="3969914255" sldId="258"/>
            <ac:picMk id="4" creationId="{996D5EC7-6722-BED1-569D-1969E3D63192}"/>
          </ac:picMkLst>
        </pc:picChg>
      </pc:sldChg>
      <pc:sldChg chg="addSp delSp modSp new">
        <pc:chgData name="cgiroux42 Charles-Antoine" userId="S::cgiroux42@scol.qc.ca::2aa5e9b1-bd3d-4e6f-8c7e-f4e2954f05da" providerId="AD" clId="Web-{003CF36A-AA4D-42EE-B2F7-DFA58DD6D582}" dt="2023-09-25T19:17:24.046" v="35" actId="14100"/>
        <pc:sldMkLst>
          <pc:docMk/>
          <pc:sldMk cId="458056470" sldId="259"/>
        </pc:sldMkLst>
        <pc:spChg chg="mod">
          <ac:chgData name="cgiroux42 Charles-Antoine" userId="S::cgiroux42@scol.qc.ca::2aa5e9b1-bd3d-4e6f-8c7e-f4e2954f05da" providerId="AD" clId="Web-{003CF36A-AA4D-42EE-B2F7-DFA58DD6D582}" dt="2023-09-25T19:17:06.686" v="32" actId="20577"/>
          <ac:spMkLst>
            <pc:docMk/>
            <pc:sldMk cId="458056470" sldId="259"/>
            <ac:spMk id="2" creationId="{5EAD5A99-F185-BE7F-8C97-D6F298A85154}"/>
          </ac:spMkLst>
        </pc:spChg>
        <pc:spChg chg="del">
          <ac:chgData name="cgiroux42 Charles-Antoine" userId="S::cgiroux42@scol.qc.ca::2aa5e9b1-bd3d-4e6f-8c7e-f4e2954f05da" providerId="AD" clId="Web-{003CF36A-AA4D-42EE-B2F7-DFA58DD6D582}" dt="2023-09-25T19:17:15.968" v="33"/>
          <ac:spMkLst>
            <pc:docMk/>
            <pc:sldMk cId="458056470" sldId="259"/>
            <ac:spMk id="3" creationId="{180544AC-F8A3-416E-2C47-C5C07B474BC0}"/>
          </ac:spMkLst>
        </pc:spChg>
        <pc:picChg chg="add mod ord">
          <ac:chgData name="cgiroux42 Charles-Antoine" userId="S::cgiroux42@scol.qc.ca::2aa5e9b1-bd3d-4e6f-8c7e-f4e2954f05da" providerId="AD" clId="Web-{003CF36A-AA4D-42EE-B2F7-DFA58DD6D582}" dt="2023-09-25T19:17:24.046" v="35" actId="14100"/>
          <ac:picMkLst>
            <pc:docMk/>
            <pc:sldMk cId="458056470" sldId="259"/>
            <ac:picMk id="4" creationId="{7A292848-F1B8-5FE1-475A-2D413DD4151E}"/>
          </ac:picMkLst>
        </pc:picChg>
      </pc:sldChg>
      <pc:sldChg chg="addSp delSp modSp new">
        <pc:chgData name="cgiroux42 Charles-Antoine" userId="S::cgiroux42@scol.qc.ca::2aa5e9b1-bd3d-4e6f-8c7e-f4e2954f05da" providerId="AD" clId="Web-{003CF36A-AA4D-42EE-B2F7-DFA58DD6D582}" dt="2023-09-25T19:44:35.835" v="69" actId="14100"/>
        <pc:sldMkLst>
          <pc:docMk/>
          <pc:sldMk cId="3034611984" sldId="260"/>
        </pc:sldMkLst>
        <pc:spChg chg="mod">
          <ac:chgData name="cgiroux42 Charles-Antoine" userId="S::cgiroux42@scol.qc.ca::2aa5e9b1-bd3d-4e6f-8c7e-f4e2954f05da" providerId="AD" clId="Web-{003CF36A-AA4D-42EE-B2F7-DFA58DD6D582}" dt="2023-09-25T19:44:33.351" v="68" actId="14100"/>
          <ac:spMkLst>
            <pc:docMk/>
            <pc:sldMk cId="3034611984" sldId="260"/>
            <ac:spMk id="2" creationId="{50C99CC7-412A-2E04-0DCE-FFB697AABD47}"/>
          </ac:spMkLst>
        </pc:spChg>
        <pc:spChg chg="del">
          <ac:chgData name="cgiroux42 Charles-Antoine" userId="S::cgiroux42@scol.qc.ca::2aa5e9b1-bd3d-4e6f-8c7e-f4e2954f05da" providerId="AD" clId="Web-{003CF36A-AA4D-42EE-B2F7-DFA58DD6D582}" dt="2023-09-25T19:23:29.332" v="39"/>
          <ac:spMkLst>
            <pc:docMk/>
            <pc:sldMk cId="3034611984" sldId="260"/>
            <ac:spMk id="3" creationId="{9DF8D803-E1EA-FB25-1920-FD25C5258B81}"/>
          </ac:spMkLst>
        </pc:spChg>
        <pc:spChg chg="add del mod">
          <ac:chgData name="cgiroux42 Charles-Antoine" userId="S::cgiroux42@scol.qc.ca::2aa5e9b1-bd3d-4e6f-8c7e-f4e2954f05da" providerId="AD" clId="Web-{003CF36A-AA4D-42EE-B2F7-DFA58DD6D582}" dt="2023-09-25T19:43:36.256" v="62"/>
          <ac:spMkLst>
            <pc:docMk/>
            <pc:sldMk cId="3034611984" sldId="260"/>
            <ac:spMk id="6" creationId="{616009D1-2F7D-E251-A3FA-F98B94E3B8E6}"/>
          </ac:spMkLst>
        </pc:spChg>
        <pc:spChg chg="add del mod">
          <ac:chgData name="cgiroux42 Charles-Antoine" userId="S::cgiroux42@scol.qc.ca::2aa5e9b1-bd3d-4e6f-8c7e-f4e2954f05da" providerId="AD" clId="Web-{003CF36A-AA4D-42EE-B2F7-DFA58DD6D582}" dt="2023-09-25T19:44:24.257" v="64"/>
          <ac:spMkLst>
            <pc:docMk/>
            <pc:sldMk cId="3034611984" sldId="260"/>
            <ac:spMk id="9" creationId="{EBAC597A-6BD5-8866-9E11-FFA899FE8167}"/>
          </ac:spMkLst>
        </pc:spChg>
        <pc:picChg chg="add del mod ord">
          <ac:chgData name="cgiroux42 Charles-Antoine" userId="S::cgiroux42@scol.qc.ca::2aa5e9b1-bd3d-4e6f-8c7e-f4e2954f05da" providerId="AD" clId="Web-{003CF36A-AA4D-42EE-B2F7-DFA58DD6D582}" dt="2023-09-25T19:43:57.772" v="63"/>
          <ac:picMkLst>
            <pc:docMk/>
            <pc:sldMk cId="3034611984" sldId="260"/>
            <ac:picMk id="4" creationId="{9B1F1242-653A-F1A9-3926-FDDB95C63F98}"/>
          </ac:picMkLst>
        </pc:picChg>
        <pc:picChg chg="add del mod ord">
          <ac:chgData name="cgiroux42 Charles-Antoine" userId="S::cgiroux42@scol.qc.ca::2aa5e9b1-bd3d-4e6f-8c7e-f4e2954f05da" providerId="AD" clId="Web-{003CF36A-AA4D-42EE-B2F7-DFA58DD6D582}" dt="2023-09-25T19:43:34.865" v="61"/>
          <ac:picMkLst>
            <pc:docMk/>
            <pc:sldMk cId="3034611984" sldId="260"/>
            <ac:picMk id="7" creationId="{F8D9AECF-EADB-3385-DE8D-DFD8B0A2D710}"/>
          </ac:picMkLst>
        </pc:picChg>
        <pc:picChg chg="add mod ord">
          <ac:chgData name="cgiroux42 Charles-Antoine" userId="S::cgiroux42@scol.qc.ca::2aa5e9b1-bd3d-4e6f-8c7e-f4e2954f05da" providerId="AD" clId="Web-{003CF36A-AA4D-42EE-B2F7-DFA58DD6D582}" dt="2023-09-25T19:44:35.835" v="69" actId="14100"/>
          <ac:picMkLst>
            <pc:docMk/>
            <pc:sldMk cId="3034611984" sldId="260"/>
            <ac:picMk id="10" creationId="{745730FF-30E0-085B-D882-C24204CD19A7}"/>
          </ac:picMkLst>
        </pc:picChg>
      </pc:sldChg>
      <pc:sldChg chg="addSp delSp modSp new">
        <pc:chgData name="cgiroux42 Charles-Antoine" userId="S::cgiroux42@scol.qc.ca::2aa5e9b1-bd3d-4e6f-8c7e-f4e2954f05da" providerId="AD" clId="Web-{003CF36A-AA4D-42EE-B2F7-DFA58DD6D582}" dt="2023-09-25T19:29:22.025" v="52"/>
        <pc:sldMkLst>
          <pc:docMk/>
          <pc:sldMk cId="380072437" sldId="261"/>
        </pc:sldMkLst>
        <pc:spChg chg="mod">
          <ac:chgData name="cgiroux42 Charles-Antoine" userId="S::cgiroux42@scol.qc.ca::2aa5e9b1-bd3d-4e6f-8c7e-f4e2954f05da" providerId="AD" clId="Web-{003CF36A-AA4D-42EE-B2F7-DFA58DD6D582}" dt="2023-09-25T19:29:05.118" v="51" actId="20577"/>
          <ac:spMkLst>
            <pc:docMk/>
            <pc:sldMk cId="380072437" sldId="261"/>
            <ac:spMk id="2" creationId="{3E863591-5904-4443-DF00-513CF6F7416B}"/>
          </ac:spMkLst>
        </pc:spChg>
        <pc:spChg chg="del">
          <ac:chgData name="cgiroux42 Charles-Antoine" userId="S::cgiroux42@scol.qc.ca::2aa5e9b1-bd3d-4e6f-8c7e-f4e2954f05da" providerId="AD" clId="Web-{003CF36A-AA4D-42EE-B2F7-DFA58DD6D582}" dt="2023-09-25T19:29:22.025" v="52"/>
          <ac:spMkLst>
            <pc:docMk/>
            <pc:sldMk cId="380072437" sldId="261"/>
            <ac:spMk id="3" creationId="{A5A95232-5463-2CED-40D0-C3E6494DACC9}"/>
          </ac:spMkLst>
        </pc:spChg>
        <pc:picChg chg="add mod ord">
          <ac:chgData name="cgiroux42 Charles-Antoine" userId="S::cgiroux42@scol.qc.ca::2aa5e9b1-bd3d-4e6f-8c7e-f4e2954f05da" providerId="AD" clId="Web-{003CF36A-AA4D-42EE-B2F7-DFA58DD6D582}" dt="2023-09-25T19:29:22.025" v="52"/>
          <ac:picMkLst>
            <pc:docMk/>
            <pc:sldMk cId="380072437" sldId="261"/>
            <ac:picMk id="4" creationId="{A7D46DEC-F2D2-BCAB-AFCE-D97A552CEDBC}"/>
          </ac:picMkLst>
        </pc:picChg>
      </pc:sldChg>
      <pc:sldChg chg="addSp delSp modSp new mod setBg">
        <pc:chgData name="cgiroux42 Charles-Antoine" userId="S::cgiroux42@scol.qc.ca::2aa5e9b1-bd3d-4e6f-8c7e-f4e2954f05da" providerId="AD" clId="Web-{003CF36A-AA4D-42EE-B2F7-DFA58DD6D582}" dt="2023-09-25T19:40:20.409" v="58"/>
        <pc:sldMkLst>
          <pc:docMk/>
          <pc:sldMk cId="4141318672" sldId="262"/>
        </pc:sldMkLst>
        <pc:spChg chg="del">
          <ac:chgData name="cgiroux42 Charles-Antoine" userId="S::cgiroux42@scol.qc.ca::2aa5e9b1-bd3d-4e6f-8c7e-f4e2954f05da" providerId="AD" clId="Web-{003CF36A-AA4D-42EE-B2F7-DFA58DD6D582}" dt="2023-09-25T19:40:20.409" v="58"/>
          <ac:spMkLst>
            <pc:docMk/>
            <pc:sldMk cId="4141318672" sldId="262"/>
            <ac:spMk id="2" creationId="{07CE997A-8813-BB82-D564-D2462548CBDE}"/>
          </ac:spMkLst>
        </pc:spChg>
        <pc:spChg chg="del">
          <ac:chgData name="cgiroux42 Charles-Antoine" userId="S::cgiroux42@scol.qc.ca::2aa5e9b1-bd3d-4e6f-8c7e-f4e2954f05da" providerId="AD" clId="Web-{003CF36A-AA4D-42EE-B2F7-DFA58DD6D582}" dt="2023-09-25T19:40:03.987" v="54"/>
          <ac:spMkLst>
            <pc:docMk/>
            <pc:sldMk cId="4141318672" sldId="262"/>
            <ac:spMk id="3" creationId="{C11D54F3-096F-E487-681E-E289417F02F2}"/>
          </ac:spMkLst>
        </pc:spChg>
        <pc:spChg chg="add">
          <ac:chgData name="cgiroux42 Charles-Antoine" userId="S::cgiroux42@scol.qc.ca::2aa5e9b1-bd3d-4e6f-8c7e-f4e2954f05da" providerId="AD" clId="Web-{003CF36A-AA4D-42EE-B2F7-DFA58DD6D582}" dt="2023-09-25T19:40:20.409" v="58"/>
          <ac:spMkLst>
            <pc:docMk/>
            <pc:sldMk cId="4141318672" sldId="262"/>
            <ac:spMk id="9" creationId="{42A4FC2C-047E-45A5-965D-8E1E3BF09BC6}"/>
          </ac:spMkLst>
        </pc:spChg>
        <pc:picChg chg="add mod ord">
          <ac:chgData name="cgiroux42 Charles-Antoine" userId="S::cgiroux42@scol.qc.ca::2aa5e9b1-bd3d-4e6f-8c7e-f4e2954f05da" providerId="AD" clId="Web-{003CF36A-AA4D-42EE-B2F7-DFA58DD6D582}" dt="2023-09-25T19:40:20.409" v="58"/>
          <ac:picMkLst>
            <pc:docMk/>
            <pc:sldMk cId="4141318672" sldId="262"/>
            <ac:picMk id="4" creationId="{3512AACB-EC2B-8364-E861-8125279AA1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Projet</a:t>
            </a:r>
            <a:r>
              <a:rPr lang="en-US">
                <a:ea typeface="Calibri Light"/>
                <a:cs typeface="Calibri Light"/>
              </a:rPr>
              <a:t> h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3EFB-767A-10DC-F47D-AC3F749C2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Etoile </a:t>
            </a:r>
            <a:r>
              <a:rPr lang="en-US" err="1">
                <a:ea typeface="Calibri Light"/>
                <a:cs typeface="Calibri Light"/>
              </a:rPr>
              <a:t>filante</a:t>
            </a:r>
            <a:endParaRPr lang="en-US" err="1"/>
          </a:p>
        </p:txBody>
      </p:sp>
      <p:pic>
        <p:nvPicPr>
          <p:cNvPr id="4" name="Content Placeholder 3" descr="A shooting star in the sky&#10;&#10;Description automatically generated">
            <a:extLst>
              <a:ext uri="{FF2B5EF4-FFF2-40B4-BE49-F238E27FC236}">
                <a16:creationId xmlns:a16="http://schemas.microsoft.com/office/drawing/2014/main" id="{AA974547-A4C5-AA54-4966-080409FC9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2224882"/>
            <a:ext cx="6096000" cy="3552825"/>
          </a:xfrm>
        </p:spPr>
      </p:pic>
    </p:spTree>
    <p:extLst>
      <p:ext uri="{BB962C8B-B14F-4D97-AF65-F5344CB8AC3E}">
        <p14:creationId xmlns:p14="http://schemas.microsoft.com/office/powerpoint/2010/main" val="30384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AD1F-B1A2-C14D-E1C3-2ED2B6374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Aurores </a:t>
            </a:r>
            <a:r>
              <a:rPr lang="en-US" err="1">
                <a:ea typeface="Calibri Light"/>
                <a:cs typeface="Calibri Light"/>
              </a:rPr>
              <a:t>boérales</a:t>
            </a:r>
            <a:endParaRPr lang="en-US" err="1"/>
          </a:p>
        </p:txBody>
      </p:sp>
      <p:pic>
        <p:nvPicPr>
          <p:cNvPr id="4" name="Content Placeholder 3" descr="Green lights in the sky&#10;&#10;Description automatically generated">
            <a:extLst>
              <a:ext uri="{FF2B5EF4-FFF2-40B4-BE49-F238E27FC236}">
                <a16:creationId xmlns:a16="http://schemas.microsoft.com/office/drawing/2014/main" id="{996D5EC7-6722-BED1-569D-1969E3D63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381" y="2002932"/>
            <a:ext cx="8962484" cy="4701215"/>
          </a:xfrm>
        </p:spPr>
      </p:pic>
    </p:spTree>
    <p:extLst>
      <p:ext uri="{BB962C8B-B14F-4D97-AF65-F5344CB8AC3E}">
        <p14:creationId xmlns:p14="http://schemas.microsoft.com/office/powerpoint/2010/main" val="396991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D5A99-F185-BE7F-8C97-D6F298A8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Québec</a:t>
            </a:r>
            <a:endParaRPr lang="en-US"/>
          </a:p>
        </p:txBody>
      </p:sp>
      <p:pic>
        <p:nvPicPr>
          <p:cNvPr id="4" name="Content Placeholder 3" descr="A map of canada with cities and names&#10;&#10;Description automatically generated">
            <a:extLst>
              <a:ext uri="{FF2B5EF4-FFF2-40B4-BE49-F238E27FC236}">
                <a16:creationId xmlns:a16="http://schemas.microsoft.com/office/drawing/2014/main" id="{7A292848-F1B8-5FE1-475A-2D413DD41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3841" y="12117"/>
            <a:ext cx="5221676" cy="6842543"/>
          </a:xfrm>
        </p:spPr>
      </p:pic>
    </p:spTree>
    <p:extLst>
      <p:ext uri="{BB962C8B-B14F-4D97-AF65-F5344CB8AC3E}">
        <p14:creationId xmlns:p14="http://schemas.microsoft.com/office/powerpoint/2010/main" val="458056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9CC7-412A-2E04-0DCE-FFB697AA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0431"/>
          </a:xfrm>
        </p:spPr>
        <p:txBody>
          <a:bodyPr>
            <a:normAutofit fontScale="90000"/>
          </a:bodyPr>
          <a:lstStyle/>
          <a:p>
            <a:r>
              <a:rPr lang="en-US">
                <a:ea typeface="Calibri Light"/>
                <a:cs typeface="Calibri Light"/>
              </a:rPr>
              <a:t>MRC</a:t>
            </a:r>
            <a:endParaRPr lang="en-US"/>
          </a:p>
        </p:txBody>
      </p:sp>
      <p:pic>
        <p:nvPicPr>
          <p:cNvPr id="10" name="Content Placeholder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45730FF-30E0-085B-D882-C24204CD1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38" y="891097"/>
            <a:ext cx="11003148" cy="6148507"/>
          </a:xfrm>
        </p:spPr>
      </p:pic>
    </p:spTree>
    <p:extLst>
      <p:ext uri="{BB962C8B-B14F-4D97-AF65-F5344CB8AC3E}">
        <p14:creationId xmlns:p14="http://schemas.microsoft.com/office/powerpoint/2010/main" val="3034611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3591-5904-4443-DF00-513CF6F7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ea typeface="Calibri Light"/>
                <a:cs typeface="Calibri Light"/>
              </a:rPr>
              <a:t>localité</a:t>
            </a:r>
            <a:endParaRPr lang="en-US" err="1"/>
          </a:p>
        </p:txBody>
      </p:sp>
      <p:pic>
        <p:nvPicPr>
          <p:cNvPr id="4" name="Content Placeholder 3" descr="Cars parked cars in front of a building&#10;&#10;Description automatically generated">
            <a:extLst>
              <a:ext uri="{FF2B5EF4-FFF2-40B4-BE49-F238E27FC236}">
                <a16:creationId xmlns:a16="http://schemas.microsoft.com/office/drawing/2014/main" id="{A7D46DEC-F2D2-BCAB-AFCE-D97A552CE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4693" y="1825625"/>
            <a:ext cx="6022613" cy="4351338"/>
          </a:xfrm>
        </p:spPr>
      </p:pic>
    </p:spTree>
    <p:extLst>
      <p:ext uri="{BB962C8B-B14F-4D97-AF65-F5344CB8AC3E}">
        <p14:creationId xmlns:p14="http://schemas.microsoft.com/office/powerpoint/2010/main" val="38007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512AACB-EC2B-8364-E861-8125279AA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8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Projet h</vt:lpstr>
      <vt:lpstr>Etoile filante</vt:lpstr>
      <vt:lpstr>Aurores boérales</vt:lpstr>
      <vt:lpstr>Québec</vt:lpstr>
      <vt:lpstr>MRC</vt:lpstr>
      <vt:lpstr>localité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</dc:title>
  <dc:creator/>
  <cp:revision>1</cp:revision>
  <dcterms:created xsi:type="dcterms:W3CDTF">2023-09-25T19:10:56Z</dcterms:created>
  <dcterms:modified xsi:type="dcterms:W3CDTF">2023-09-25T19:44:48Z</dcterms:modified>
</cp:coreProperties>
</file>