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72" d="100"/>
          <a:sy n="72" d="100"/>
        </p:scale>
        <p:origin x="7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14947-64B4-D5AD-10F2-FDC20DEB31C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9993379-8AE3-2010-7C38-CA0ADF4B82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29892903-D21A-58E9-46DC-AD8EB47BF1A0}"/>
              </a:ext>
            </a:extLst>
          </p:cNvPr>
          <p:cNvSpPr>
            <a:spLocks noGrp="1"/>
          </p:cNvSpPr>
          <p:nvPr>
            <p:ph type="dt" sz="half" idx="10"/>
          </p:nvPr>
        </p:nvSpPr>
        <p:spPr/>
        <p:txBody>
          <a:bodyPr/>
          <a:lstStyle/>
          <a:p>
            <a:fld id="{E5B645E6-769A-4B35-8132-4C2B7150A4A2}"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5ECA367D-38AC-5884-57D9-084FC608818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3BBD3A8-6084-6140-F4CA-488944AC838D}"/>
              </a:ext>
            </a:extLst>
          </p:cNvPr>
          <p:cNvSpPr>
            <a:spLocks noGrp="1"/>
          </p:cNvSpPr>
          <p:nvPr>
            <p:ph type="sldNum" sz="quarter" idx="12"/>
          </p:nvPr>
        </p:nvSpPr>
        <p:spPr/>
        <p:txBody>
          <a:bodyPr/>
          <a:lstStyle/>
          <a:p>
            <a:fld id="{7ED05B1E-E042-4E8C-84D7-4B0DF92D324E}" type="slidenum">
              <a:rPr lang="fr-CA" smtClean="0"/>
              <a:t>‹N°›</a:t>
            </a:fld>
            <a:endParaRPr lang="fr-CA"/>
          </a:p>
        </p:txBody>
      </p:sp>
    </p:spTree>
    <p:extLst>
      <p:ext uri="{BB962C8B-B14F-4D97-AF65-F5344CB8AC3E}">
        <p14:creationId xmlns:p14="http://schemas.microsoft.com/office/powerpoint/2010/main" val="28900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70D9C1-F49C-1CA7-9443-67958A0B7425}"/>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F5A3F86-82E7-3E99-04E5-3EE982D2596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696C8B1-4F5F-6897-4077-62C310D27277}"/>
              </a:ext>
            </a:extLst>
          </p:cNvPr>
          <p:cNvSpPr>
            <a:spLocks noGrp="1"/>
          </p:cNvSpPr>
          <p:nvPr>
            <p:ph type="dt" sz="half" idx="10"/>
          </p:nvPr>
        </p:nvSpPr>
        <p:spPr/>
        <p:txBody>
          <a:bodyPr/>
          <a:lstStyle/>
          <a:p>
            <a:fld id="{E5B645E6-769A-4B35-8132-4C2B7150A4A2}"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09F2F299-849F-ECD0-E5DE-95466CC15EC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6E4EA19-1F66-8245-2EC1-CE4591B8AA87}"/>
              </a:ext>
            </a:extLst>
          </p:cNvPr>
          <p:cNvSpPr>
            <a:spLocks noGrp="1"/>
          </p:cNvSpPr>
          <p:nvPr>
            <p:ph type="sldNum" sz="quarter" idx="12"/>
          </p:nvPr>
        </p:nvSpPr>
        <p:spPr/>
        <p:txBody>
          <a:bodyPr/>
          <a:lstStyle/>
          <a:p>
            <a:fld id="{7ED05B1E-E042-4E8C-84D7-4B0DF92D324E}" type="slidenum">
              <a:rPr lang="fr-CA" smtClean="0"/>
              <a:t>‹N°›</a:t>
            </a:fld>
            <a:endParaRPr lang="fr-CA"/>
          </a:p>
        </p:txBody>
      </p:sp>
    </p:spTree>
    <p:extLst>
      <p:ext uri="{BB962C8B-B14F-4D97-AF65-F5344CB8AC3E}">
        <p14:creationId xmlns:p14="http://schemas.microsoft.com/office/powerpoint/2010/main" val="15557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4AA4E93-35F4-FE8B-7F55-81FE705EABD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DBB6C2C6-CBF0-942F-162E-02D93E33B33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3FDB325-CDD0-E4C0-402B-20DFDD031021}"/>
              </a:ext>
            </a:extLst>
          </p:cNvPr>
          <p:cNvSpPr>
            <a:spLocks noGrp="1"/>
          </p:cNvSpPr>
          <p:nvPr>
            <p:ph type="dt" sz="half" idx="10"/>
          </p:nvPr>
        </p:nvSpPr>
        <p:spPr/>
        <p:txBody>
          <a:bodyPr/>
          <a:lstStyle/>
          <a:p>
            <a:fld id="{E5B645E6-769A-4B35-8132-4C2B7150A4A2}"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1639D79E-A474-8030-965B-B3D54F57A31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00246F2-03FA-768A-AF57-FB47E0B7DF1B}"/>
              </a:ext>
            </a:extLst>
          </p:cNvPr>
          <p:cNvSpPr>
            <a:spLocks noGrp="1"/>
          </p:cNvSpPr>
          <p:nvPr>
            <p:ph type="sldNum" sz="quarter" idx="12"/>
          </p:nvPr>
        </p:nvSpPr>
        <p:spPr/>
        <p:txBody>
          <a:bodyPr/>
          <a:lstStyle/>
          <a:p>
            <a:fld id="{7ED05B1E-E042-4E8C-84D7-4B0DF92D324E}" type="slidenum">
              <a:rPr lang="fr-CA" smtClean="0"/>
              <a:t>‹N°›</a:t>
            </a:fld>
            <a:endParaRPr lang="fr-CA"/>
          </a:p>
        </p:txBody>
      </p:sp>
    </p:spTree>
    <p:extLst>
      <p:ext uri="{BB962C8B-B14F-4D97-AF65-F5344CB8AC3E}">
        <p14:creationId xmlns:p14="http://schemas.microsoft.com/office/powerpoint/2010/main" val="326386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8762AC-0990-091B-FD9B-BE0B9EA02248}"/>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D42AE96F-A4AD-E1A1-07A6-3F84DCA2E09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427ED51-B225-6067-F78A-967E1112AFF5}"/>
              </a:ext>
            </a:extLst>
          </p:cNvPr>
          <p:cNvSpPr>
            <a:spLocks noGrp="1"/>
          </p:cNvSpPr>
          <p:nvPr>
            <p:ph type="dt" sz="half" idx="10"/>
          </p:nvPr>
        </p:nvSpPr>
        <p:spPr/>
        <p:txBody>
          <a:bodyPr/>
          <a:lstStyle/>
          <a:p>
            <a:fld id="{E5B645E6-769A-4B35-8132-4C2B7150A4A2}"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5379E863-825F-1479-900A-D1BD1054809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CA98A89-FF59-C833-6E2C-3A71F7CF1DDC}"/>
              </a:ext>
            </a:extLst>
          </p:cNvPr>
          <p:cNvSpPr>
            <a:spLocks noGrp="1"/>
          </p:cNvSpPr>
          <p:nvPr>
            <p:ph type="sldNum" sz="quarter" idx="12"/>
          </p:nvPr>
        </p:nvSpPr>
        <p:spPr/>
        <p:txBody>
          <a:bodyPr/>
          <a:lstStyle/>
          <a:p>
            <a:fld id="{7ED05B1E-E042-4E8C-84D7-4B0DF92D324E}" type="slidenum">
              <a:rPr lang="fr-CA" smtClean="0"/>
              <a:t>‹N°›</a:t>
            </a:fld>
            <a:endParaRPr lang="fr-CA"/>
          </a:p>
        </p:txBody>
      </p:sp>
    </p:spTree>
    <p:extLst>
      <p:ext uri="{BB962C8B-B14F-4D97-AF65-F5344CB8AC3E}">
        <p14:creationId xmlns:p14="http://schemas.microsoft.com/office/powerpoint/2010/main" val="394118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657D8D-1E79-4296-FE6C-37C2FE3336A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3A15B6C1-130D-7667-77DB-5B1441D22F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7114141-5924-14EA-0039-75DA7A730AA3}"/>
              </a:ext>
            </a:extLst>
          </p:cNvPr>
          <p:cNvSpPr>
            <a:spLocks noGrp="1"/>
          </p:cNvSpPr>
          <p:nvPr>
            <p:ph type="dt" sz="half" idx="10"/>
          </p:nvPr>
        </p:nvSpPr>
        <p:spPr/>
        <p:txBody>
          <a:bodyPr/>
          <a:lstStyle/>
          <a:p>
            <a:fld id="{E5B645E6-769A-4B35-8132-4C2B7150A4A2}"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34ADD082-90C4-9B70-4F90-1A7F3C7E270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BF571D7-2848-008D-DD26-FEDC070455E0}"/>
              </a:ext>
            </a:extLst>
          </p:cNvPr>
          <p:cNvSpPr>
            <a:spLocks noGrp="1"/>
          </p:cNvSpPr>
          <p:nvPr>
            <p:ph type="sldNum" sz="quarter" idx="12"/>
          </p:nvPr>
        </p:nvSpPr>
        <p:spPr/>
        <p:txBody>
          <a:bodyPr/>
          <a:lstStyle/>
          <a:p>
            <a:fld id="{7ED05B1E-E042-4E8C-84D7-4B0DF92D324E}" type="slidenum">
              <a:rPr lang="fr-CA" smtClean="0"/>
              <a:t>‹N°›</a:t>
            </a:fld>
            <a:endParaRPr lang="fr-CA"/>
          </a:p>
        </p:txBody>
      </p:sp>
    </p:spTree>
    <p:extLst>
      <p:ext uri="{BB962C8B-B14F-4D97-AF65-F5344CB8AC3E}">
        <p14:creationId xmlns:p14="http://schemas.microsoft.com/office/powerpoint/2010/main" val="151313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FC5C0-E5AA-354B-C615-341FB32DC954}"/>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EFEAD1C-2F1E-EC3A-7133-78357E71AAD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06F67901-BA29-7A28-50C6-DA85E294E42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51D5D9FF-B1D7-9962-B9FC-000DABFB42C8}"/>
              </a:ext>
            </a:extLst>
          </p:cNvPr>
          <p:cNvSpPr>
            <a:spLocks noGrp="1"/>
          </p:cNvSpPr>
          <p:nvPr>
            <p:ph type="dt" sz="half" idx="10"/>
          </p:nvPr>
        </p:nvSpPr>
        <p:spPr/>
        <p:txBody>
          <a:bodyPr/>
          <a:lstStyle/>
          <a:p>
            <a:fld id="{E5B645E6-769A-4B35-8132-4C2B7150A4A2}"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B9DA139C-F1B4-B8A6-509B-583A66DA7DB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24C33DA-642D-B014-F8D9-3170D03BA7CC}"/>
              </a:ext>
            </a:extLst>
          </p:cNvPr>
          <p:cNvSpPr>
            <a:spLocks noGrp="1"/>
          </p:cNvSpPr>
          <p:nvPr>
            <p:ph type="sldNum" sz="quarter" idx="12"/>
          </p:nvPr>
        </p:nvSpPr>
        <p:spPr/>
        <p:txBody>
          <a:bodyPr/>
          <a:lstStyle/>
          <a:p>
            <a:fld id="{7ED05B1E-E042-4E8C-84D7-4B0DF92D324E}" type="slidenum">
              <a:rPr lang="fr-CA" smtClean="0"/>
              <a:t>‹N°›</a:t>
            </a:fld>
            <a:endParaRPr lang="fr-CA"/>
          </a:p>
        </p:txBody>
      </p:sp>
    </p:spTree>
    <p:extLst>
      <p:ext uri="{BB962C8B-B14F-4D97-AF65-F5344CB8AC3E}">
        <p14:creationId xmlns:p14="http://schemas.microsoft.com/office/powerpoint/2010/main" val="72664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F71F7-8DDF-8B49-70F7-C9B5F5FB0FF8}"/>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D9F6258-AE4B-C890-BA0D-BAFA14083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556100E-DAC7-2586-649F-CD1E2854545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130DCAD0-BE0C-03DF-88B0-5388F903D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4820B8A-05D4-E72A-7391-66315847592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72D69456-231D-8827-61B5-8EF311338679}"/>
              </a:ext>
            </a:extLst>
          </p:cNvPr>
          <p:cNvSpPr>
            <a:spLocks noGrp="1"/>
          </p:cNvSpPr>
          <p:nvPr>
            <p:ph type="dt" sz="half" idx="10"/>
          </p:nvPr>
        </p:nvSpPr>
        <p:spPr/>
        <p:txBody>
          <a:bodyPr/>
          <a:lstStyle/>
          <a:p>
            <a:fld id="{E5B645E6-769A-4B35-8132-4C2B7150A4A2}" type="datetimeFigureOut">
              <a:rPr lang="fr-CA" smtClean="0"/>
              <a:t>2023-03-29</a:t>
            </a:fld>
            <a:endParaRPr lang="fr-CA"/>
          </a:p>
        </p:txBody>
      </p:sp>
      <p:sp>
        <p:nvSpPr>
          <p:cNvPr id="8" name="Espace réservé du pied de page 7">
            <a:extLst>
              <a:ext uri="{FF2B5EF4-FFF2-40B4-BE49-F238E27FC236}">
                <a16:creationId xmlns:a16="http://schemas.microsoft.com/office/drawing/2014/main" id="{E787AA44-9282-5ED9-1D13-E2C7F135AA51}"/>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89F13665-C91A-728C-3AA6-69B241BC8A53}"/>
              </a:ext>
            </a:extLst>
          </p:cNvPr>
          <p:cNvSpPr>
            <a:spLocks noGrp="1"/>
          </p:cNvSpPr>
          <p:nvPr>
            <p:ph type="sldNum" sz="quarter" idx="12"/>
          </p:nvPr>
        </p:nvSpPr>
        <p:spPr/>
        <p:txBody>
          <a:bodyPr/>
          <a:lstStyle/>
          <a:p>
            <a:fld id="{7ED05B1E-E042-4E8C-84D7-4B0DF92D324E}" type="slidenum">
              <a:rPr lang="fr-CA" smtClean="0"/>
              <a:t>‹N°›</a:t>
            </a:fld>
            <a:endParaRPr lang="fr-CA"/>
          </a:p>
        </p:txBody>
      </p:sp>
    </p:spTree>
    <p:extLst>
      <p:ext uri="{BB962C8B-B14F-4D97-AF65-F5344CB8AC3E}">
        <p14:creationId xmlns:p14="http://schemas.microsoft.com/office/powerpoint/2010/main" val="323968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38E00A-D58E-C057-3E8E-3BE1DB7AEEA1}"/>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35CF73DA-BACA-21F6-F333-D64DA0AC3D6F}"/>
              </a:ext>
            </a:extLst>
          </p:cNvPr>
          <p:cNvSpPr>
            <a:spLocks noGrp="1"/>
          </p:cNvSpPr>
          <p:nvPr>
            <p:ph type="dt" sz="half" idx="10"/>
          </p:nvPr>
        </p:nvSpPr>
        <p:spPr/>
        <p:txBody>
          <a:bodyPr/>
          <a:lstStyle/>
          <a:p>
            <a:fld id="{E5B645E6-769A-4B35-8132-4C2B7150A4A2}" type="datetimeFigureOut">
              <a:rPr lang="fr-CA" smtClean="0"/>
              <a:t>2023-03-29</a:t>
            </a:fld>
            <a:endParaRPr lang="fr-CA"/>
          </a:p>
        </p:txBody>
      </p:sp>
      <p:sp>
        <p:nvSpPr>
          <p:cNvPr id="4" name="Espace réservé du pied de page 3">
            <a:extLst>
              <a:ext uri="{FF2B5EF4-FFF2-40B4-BE49-F238E27FC236}">
                <a16:creationId xmlns:a16="http://schemas.microsoft.com/office/drawing/2014/main" id="{9128606E-1A3F-A051-CE79-F2F32B8CC8B3}"/>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F88F2279-026E-FC54-8423-438EBA5A9245}"/>
              </a:ext>
            </a:extLst>
          </p:cNvPr>
          <p:cNvSpPr>
            <a:spLocks noGrp="1"/>
          </p:cNvSpPr>
          <p:nvPr>
            <p:ph type="sldNum" sz="quarter" idx="12"/>
          </p:nvPr>
        </p:nvSpPr>
        <p:spPr/>
        <p:txBody>
          <a:bodyPr/>
          <a:lstStyle/>
          <a:p>
            <a:fld id="{7ED05B1E-E042-4E8C-84D7-4B0DF92D324E}" type="slidenum">
              <a:rPr lang="fr-CA" smtClean="0"/>
              <a:t>‹N°›</a:t>
            </a:fld>
            <a:endParaRPr lang="fr-CA"/>
          </a:p>
        </p:txBody>
      </p:sp>
    </p:spTree>
    <p:extLst>
      <p:ext uri="{BB962C8B-B14F-4D97-AF65-F5344CB8AC3E}">
        <p14:creationId xmlns:p14="http://schemas.microsoft.com/office/powerpoint/2010/main" val="90827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2AF1CD0-B83E-04E4-6562-5FE6F7F2AFD3}"/>
              </a:ext>
            </a:extLst>
          </p:cNvPr>
          <p:cNvSpPr>
            <a:spLocks noGrp="1"/>
          </p:cNvSpPr>
          <p:nvPr>
            <p:ph type="dt" sz="half" idx="10"/>
          </p:nvPr>
        </p:nvSpPr>
        <p:spPr/>
        <p:txBody>
          <a:bodyPr/>
          <a:lstStyle/>
          <a:p>
            <a:fld id="{E5B645E6-769A-4B35-8132-4C2B7150A4A2}" type="datetimeFigureOut">
              <a:rPr lang="fr-CA" smtClean="0"/>
              <a:t>2023-03-29</a:t>
            </a:fld>
            <a:endParaRPr lang="fr-CA"/>
          </a:p>
        </p:txBody>
      </p:sp>
      <p:sp>
        <p:nvSpPr>
          <p:cNvPr id="3" name="Espace réservé du pied de page 2">
            <a:extLst>
              <a:ext uri="{FF2B5EF4-FFF2-40B4-BE49-F238E27FC236}">
                <a16:creationId xmlns:a16="http://schemas.microsoft.com/office/drawing/2014/main" id="{96454F0D-599F-5B3E-F985-072AC411B416}"/>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38CB3E41-7759-AFDA-2BF4-1BF8811DE14B}"/>
              </a:ext>
            </a:extLst>
          </p:cNvPr>
          <p:cNvSpPr>
            <a:spLocks noGrp="1"/>
          </p:cNvSpPr>
          <p:nvPr>
            <p:ph type="sldNum" sz="quarter" idx="12"/>
          </p:nvPr>
        </p:nvSpPr>
        <p:spPr/>
        <p:txBody>
          <a:bodyPr/>
          <a:lstStyle/>
          <a:p>
            <a:fld id="{7ED05B1E-E042-4E8C-84D7-4B0DF92D324E}" type="slidenum">
              <a:rPr lang="fr-CA" smtClean="0"/>
              <a:t>‹N°›</a:t>
            </a:fld>
            <a:endParaRPr lang="fr-CA"/>
          </a:p>
        </p:txBody>
      </p:sp>
    </p:spTree>
    <p:extLst>
      <p:ext uri="{BB962C8B-B14F-4D97-AF65-F5344CB8AC3E}">
        <p14:creationId xmlns:p14="http://schemas.microsoft.com/office/powerpoint/2010/main" val="348749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94FC8-47A2-6276-FD1F-4A61063514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BFB2203-7926-9BC2-729B-EEDD65A9DC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9993C615-66B5-F181-A0E8-9B94F9B95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483782-C5A2-3B48-41CB-ECCA036ED94A}"/>
              </a:ext>
            </a:extLst>
          </p:cNvPr>
          <p:cNvSpPr>
            <a:spLocks noGrp="1"/>
          </p:cNvSpPr>
          <p:nvPr>
            <p:ph type="dt" sz="half" idx="10"/>
          </p:nvPr>
        </p:nvSpPr>
        <p:spPr/>
        <p:txBody>
          <a:bodyPr/>
          <a:lstStyle/>
          <a:p>
            <a:fld id="{E5B645E6-769A-4B35-8132-4C2B7150A4A2}"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1D8069D7-AA3E-5599-007C-52E87E25AA41}"/>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414CD4B-CF10-F50D-0972-C2AE31C3E50D}"/>
              </a:ext>
            </a:extLst>
          </p:cNvPr>
          <p:cNvSpPr>
            <a:spLocks noGrp="1"/>
          </p:cNvSpPr>
          <p:nvPr>
            <p:ph type="sldNum" sz="quarter" idx="12"/>
          </p:nvPr>
        </p:nvSpPr>
        <p:spPr/>
        <p:txBody>
          <a:bodyPr/>
          <a:lstStyle/>
          <a:p>
            <a:fld id="{7ED05B1E-E042-4E8C-84D7-4B0DF92D324E}" type="slidenum">
              <a:rPr lang="fr-CA" smtClean="0"/>
              <a:t>‹N°›</a:t>
            </a:fld>
            <a:endParaRPr lang="fr-CA"/>
          </a:p>
        </p:txBody>
      </p:sp>
    </p:spTree>
    <p:extLst>
      <p:ext uri="{BB962C8B-B14F-4D97-AF65-F5344CB8AC3E}">
        <p14:creationId xmlns:p14="http://schemas.microsoft.com/office/powerpoint/2010/main" val="1169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198FC2-74A9-145D-CF15-88127C74F7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EBAEBC89-7397-0C03-3D05-3E9CA417D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8C557411-69A9-8A0F-F578-E878F432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39AAA3F-AB00-1A71-254E-760CC07FF81E}"/>
              </a:ext>
            </a:extLst>
          </p:cNvPr>
          <p:cNvSpPr>
            <a:spLocks noGrp="1"/>
          </p:cNvSpPr>
          <p:nvPr>
            <p:ph type="dt" sz="half" idx="10"/>
          </p:nvPr>
        </p:nvSpPr>
        <p:spPr/>
        <p:txBody>
          <a:bodyPr/>
          <a:lstStyle/>
          <a:p>
            <a:fld id="{E5B645E6-769A-4B35-8132-4C2B7150A4A2}"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8C678C59-2FC3-384C-7711-493645DA322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A614BA0-194A-F638-8AEE-4DCDA3394095}"/>
              </a:ext>
            </a:extLst>
          </p:cNvPr>
          <p:cNvSpPr>
            <a:spLocks noGrp="1"/>
          </p:cNvSpPr>
          <p:nvPr>
            <p:ph type="sldNum" sz="quarter" idx="12"/>
          </p:nvPr>
        </p:nvSpPr>
        <p:spPr/>
        <p:txBody>
          <a:bodyPr/>
          <a:lstStyle/>
          <a:p>
            <a:fld id="{7ED05B1E-E042-4E8C-84D7-4B0DF92D324E}" type="slidenum">
              <a:rPr lang="fr-CA" smtClean="0"/>
              <a:t>‹N°›</a:t>
            </a:fld>
            <a:endParaRPr lang="fr-CA"/>
          </a:p>
        </p:txBody>
      </p:sp>
    </p:spTree>
    <p:extLst>
      <p:ext uri="{BB962C8B-B14F-4D97-AF65-F5344CB8AC3E}">
        <p14:creationId xmlns:p14="http://schemas.microsoft.com/office/powerpoint/2010/main" val="355047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42ED733-DAC9-FB31-4DF3-B8B615849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E2B629A-3735-0835-996F-85978116B6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32208C7-8924-80EC-2B41-FCF57B5A17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645E6-769A-4B35-8132-4C2B7150A4A2}"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2FD3F3A4-1474-6FEF-765E-B0B7007CF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657F30A4-E4F1-9B82-0197-FDFF1754B8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05B1E-E042-4E8C-84D7-4B0DF92D324E}" type="slidenum">
              <a:rPr lang="fr-CA" smtClean="0"/>
              <a:t>‹N°›</a:t>
            </a:fld>
            <a:endParaRPr lang="fr-CA"/>
          </a:p>
        </p:txBody>
      </p:sp>
    </p:spTree>
    <p:extLst>
      <p:ext uri="{BB962C8B-B14F-4D97-AF65-F5344CB8AC3E}">
        <p14:creationId xmlns:p14="http://schemas.microsoft.com/office/powerpoint/2010/main" val="4183647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ulio3d.com/brix/ho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5C6272-C580-31C8-5F7A-F48670BE4102}"/>
              </a:ext>
            </a:extLst>
          </p:cNvPr>
          <p:cNvSpPr>
            <a:spLocks noGrp="1"/>
          </p:cNvSpPr>
          <p:nvPr>
            <p:ph type="ctrTitle"/>
          </p:nvPr>
        </p:nvSpPr>
        <p:spPr/>
        <p:txBody>
          <a:bodyPr/>
          <a:lstStyle/>
          <a:p>
            <a:r>
              <a:rPr lang="fr-CA" dirty="0" err="1"/>
              <a:t>Aquops</a:t>
            </a:r>
            <a:endParaRPr lang="fr-CA" dirty="0"/>
          </a:p>
        </p:txBody>
      </p:sp>
      <p:sp>
        <p:nvSpPr>
          <p:cNvPr id="3" name="Sous-titre 2">
            <a:extLst>
              <a:ext uri="{FF2B5EF4-FFF2-40B4-BE49-F238E27FC236}">
                <a16:creationId xmlns:a16="http://schemas.microsoft.com/office/drawing/2014/main" id="{9FFAE815-0868-67FD-BBC3-7E5A0FBECFB6}"/>
              </a:ext>
            </a:extLst>
          </p:cNvPr>
          <p:cNvSpPr>
            <a:spLocks noGrp="1"/>
          </p:cNvSpPr>
          <p:nvPr>
            <p:ph type="subTitle" idx="1"/>
          </p:nvPr>
        </p:nvSpPr>
        <p:spPr/>
        <p:txBody>
          <a:bodyPr/>
          <a:lstStyle/>
          <a:p>
            <a:r>
              <a:rPr lang="fr-CA" dirty="0"/>
              <a:t>2106</a:t>
            </a:r>
          </a:p>
        </p:txBody>
      </p:sp>
    </p:spTree>
    <p:extLst>
      <p:ext uri="{BB962C8B-B14F-4D97-AF65-F5344CB8AC3E}">
        <p14:creationId xmlns:p14="http://schemas.microsoft.com/office/powerpoint/2010/main" val="125034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AACC-A051-4C8F-8342-ACCDC797184A}"/>
              </a:ext>
            </a:extLst>
          </p:cNvPr>
          <p:cNvSpPr>
            <a:spLocks noGrp="1"/>
          </p:cNvSpPr>
          <p:nvPr>
            <p:ph type="title"/>
          </p:nvPr>
        </p:nvSpPr>
        <p:spPr/>
        <p:txBody>
          <a:bodyPr/>
          <a:lstStyle/>
          <a:p>
            <a:r>
              <a:rPr lang="fr-CA" dirty="0"/>
              <a:t>Fait par</a:t>
            </a:r>
          </a:p>
        </p:txBody>
      </p:sp>
      <p:sp>
        <p:nvSpPr>
          <p:cNvPr id="3" name="Espace réservé du contenu 2">
            <a:extLst>
              <a:ext uri="{FF2B5EF4-FFF2-40B4-BE49-F238E27FC236}">
                <a16:creationId xmlns:a16="http://schemas.microsoft.com/office/drawing/2014/main" id="{07A38DA0-A360-90CA-7FA6-187B1237D835}"/>
              </a:ext>
            </a:extLst>
          </p:cNvPr>
          <p:cNvSpPr>
            <a:spLocks noGrp="1"/>
          </p:cNvSpPr>
          <p:nvPr>
            <p:ph idx="1"/>
          </p:nvPr>
        </p:nvSpPr>
        <p:spPr/>
        <p:txBody>
          <a:bodyPr/>
          <a:lstStyle/>
          <a:p>
            <a:r>
              <a:rPr lang="fr-CA" b="1" i="0" dirty="0">
                <a:solidFill>
                  <a:srgbClr val="4A4A4A"/>
                </a:solidFill>
                <a:effectLst/>
                <a:latin typeface="Beauchef-Bold"/>
              </a:rPr>
              <a:t>Marc-André Caron</a:t>
            </a:r>
          </a:p>
          <a:p>
            <a:endParaRPr lang="fr-CA" dirty="0"/>
          </a:p>
        </p:txBody>
      </p:sp>
    </p:spTree>
    <p:extLst>
      <p:ext uri="{BB962C8B-B14F-4D97-AF65-F5344CB8AC3E}">
        <p14:creationId xmlns:p14="http://schemas.microsoft.com/office/powerpoint/2010/main" val="3113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986A9-9EA9-A629-F82E-61429934736D}"/>
              </a:ext>
            </a:extLst>
          </p:cNvPr>
          <p:cNvSpPr>
            <a:spLocks noGrp="1"/>
          </p:cNvSpPr>
          <p:nvPr>
            <p:ph type="title"/>
          </p:nvPr>
        </p:nvSpPr>
        <p:spPr/>
        <p:txBody>
          <a:bodyPr/>
          <a:lstStyle/>
          <a:p>
            <a:r>
              <a:rPr lang="fr-CA" dirty="0"/>
              <a:t>Description</a:t>
            </a:r>
          </a:p>
        </p:txBody>
      </p:sp>
      <p:sp>
        <p:nvSpPr>
          <p:cNvPr id="3" name="Espace réservé du contenu 2">
            <a:extLst>
              <a:ext uri="{FF2B5EF4-FFF2-40B4-BE49-F238E27FC236}">
                <a16:creationId xmlns:a16="http://schemas.microsoft.com/office/drawing/2014/main" id="{A0AB5A7F-3A03-E954-8C2E-12464DC3B148}"/>
              </a:ext>
            </a:extLst>
          </p:cNvPr>
          <p:cNvSpPr>
            <a:spLocks noGrp="1"/>
          </p:cNvSpPr>
          <p:nvPr>
            <p:ph idx="1"/>
          </p:nvPr>
        </p:nvSpPr>
        <p:spPr/>
        <p:txBody>
          <a:bodyPr>
            <a:normAutofit lnSpcReduction="10000"/>
          </a:bodyPr>
          <a:lstStyle/>
          <a:p>
            <a:pPr algn="l" fontAlgn="base"/>
            <a:r>
              <a:rPr lang="fr-CA" b="0" i="0" cap="all" dirty="0">
                <a:solidFill>
                  <a:srgbClr val="4A4A4A"/>
                </a:solidFill>
                <a:effectLst/>
                <a:latin typeface="Beauchef-Book"/>
              </a:rPr>
              <a:t>DESCRIPTIF</a:t>
            </a:r>
          </a:p>
          <a:p>
            <a:pPr algn="just" fontAlgn="base"/>
            <a:r>
              <a:rPr lang="fr-CA" b="0" i="0" dirty="0">
                <a:effectLst/>
                <a:latin typeface="Merriweather" panose="020B0604020202020204" pitchFamily="2" charset="0"/>
              </a:rPr>
              <a:t>ULIO Brix, l’imprimante 3D qui s’assemble avec des briques. Cette invention québécoise, qui consiste en un projet pédagogique innovateur où l’élève assemble la structure d’une imprimante 3D avec des briques de construction, fait de plus en plus d’adeptes! Avec l’émergence de l’impression 3D dans nos écoles, ce produit propose une démarche technologique avant-gardiste qui mettra les apprenants en mode de résolution de problème tout en maitrisant le fonctionnement d’une telle technologie! La ULIO 3D original, l’imprimante qui s’imprime, sera également présentée. </a:t>
            </a:r>
          </a:p>
          <a:p>
            <a:endParaRPr lang="fr-CA" dirty="0"/>
          </a:p>
        </p:txBody>
      </p:sp>
    </p:spTree>
    <p:extLst>
      <p:ext uri="{BB962C8B-B14F-4D97-AF65-F5344CB8AC3E}">
        <p14:creationId xmlns:p14="http://schemas.microsoft.com/office/powerpoint/2010/main" val="365830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2AE7C-4CF0-E3DB-B074-19096F5B5559}"/>
              </a:ext>
            </a:extLst>
          </p:cNvPr>
          <p:cNvSpPr>
            <a:spLocks noGrp="1"/>
          </p:cNvSpPr>
          <p:nvPr>
            <p:ph type="title"/>
          </p:nvPr>
        </p:nvSpPr>
        <p:spPr/>
        <p:txBody>
          <a:bodyPr/>
          <a:lstStyle/>
          <a:p>
            <a:r>
              <a:rPr lang="fr-CA" dirty="0"/>
              <a:t>Lien</a:t>
            </a:r>
          </a:p>
        </p:txBody>
      </p:sp>
      <p:sp>
        <p:nvSpPr>
          <p:cNvPr id="3" name="Espace réservé du contenu 2">
            <a:extLst>
              <a:ext uri="{FF2B5EF4-FFF2-40B4-BE49-F238E27FC236}">
                <a16:creationId xmlns:a16="http://schemas.microsoft.com/office/drawing/2014/main" id="{EB9D2F15-2EE9-ABBC-B3EA-70DA4079C081}"/>
              </a:ext>
            </a:extLst>
          </p:cNvPr>
          <p:cNvSpPr>
            <a:spLocks noGrp="1"/>
          </p:cNvSpPr>
          <p:nvPr>
            <p:ph idx="1"/>
          </p:nvPr>
        </p:nvSpPr>
        <p:spPr/>
        <p:txBody>
          <a:bodyPr>
            <a:normAutofit/>
          </a:bodyPr>
          <a:lstStyle/>
          <a:p>
            <a:pPr algn="l" fontAlgn="base"/>
            <a:r>
              <a:rPr lang="fr-CA" b="0" i="0" u="none" strike="noStrike" dirty="0">
                <a:solidFill>
                  <a:srgbClr val="444444"/>
                </a:solidFill>
                <a:effectLst/>
                <a:latin typeface="inherit"/>
                <a:hlinkClick r:id="rId2"/>
              </a:rPr>
              <a:t>https://www.ulio3d.com/brix/home</a:t>
            </a:r>
            <a:endParaRPr lang="fr-CA" b="0" i="0" dirty="0">
              <a:solidFill>
                <a:srgbClr val="4A4A4A"/>
              </a:solidFill>
              <a:effectLst/>
              <a:latin typeface="inherit"/>
            </a:endParaRPr>
          </a:p>
        </p:txBody>
      </p:sp>
    </p:spTree>
    <p:extLst>
      <p:ext uri="{BB962C8B-B14F-4D97-AF65-F5344CB8AC3E}">
        <p14:creationId xmlns:p14="http://schemas.microsoft.com/office/powerpoint/2010/main" val="355419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9F65F-5F10-D8A9-726C-B5E1CA719854}"/>
              </a:ext>
            </a:extLst>
          </p:cNvPr>
          <p:cNvSpPr>
            <a:spLocks noGrp="1"/>
          </p:cNvSpPr>
          <p:nvPr>
            <p:ph type="title"/>
          </p:nvPr>
        </p:nvSpPr>
        <p:spPr/>
        <p:txBody>
          <a:bodyPr/>
          <a:lstStyle/>
          <a:p>
            <a:r>
              <a:rPr lang="fr-CA" dirty="0"/>
              <a:t>Imprimante 3d en lego</a:t>
            </a:r>
          </a:p>
        </p:txBody>
      </p:sp>
      <p:pic>
        <p:nvPicPr>
          <p:cNvPr id="5" name="Espace réservé du contenu 4" descr="Une image contenant texte, intérieur&#10;&#10;Description générée automatiquement">
            <a:extLst>
              <a:ext uri="{FF2B5EF4-FFF2-40B4-BE49-F238E27FC236}">
                <a16:creationId xmlns:a16="http://schemas.microsoft.com/office/drawing/2014/main" id="{22657765-BA70-2703-B3FF-66F61AEBB9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5323" y="1448785"/>
            <a:ext cx="4943060" cy="5409575"/>
          </a:xfrm>
        </p:spPr>
      </p:pic>
    </p:spTree>
    <p:extLst>
      <p:ext uri="{BB962C8B-B14F-4D97-AF65-F5344CB8AC3E}">
        <p14:creationId xmlns:p14="http://schemas.microsoft.com/office/powerpoint/2010/main" val="255400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55E4A9-4F61-9A3C-223F-7F2DA8D6A20F}"/>
              </a:ext>
            </a:extLst>
          </p:cNvPr>
          <p:cNvSpPr>
            <a:spLocks noGrp="1"/>
          </p:cNvSpPr>
          <p:nvPr>
            <p:ph type="title"/>
          </p:nvPr>
        </p:nvSpPr>
        <p:spPr/>
        <p:txBody>
          <a:bodyPr/>
          <a:lstStyle/>
          <a:p>
            <a:endParaRPr lang="fr-CA"/>
          </a:p>
        </p:txBody>
      </p:sp>
      <p:pic>
        <p:nvPicPr>
          <p:cNvPr id="11" name="Espace réservé du contenu 10" descr="Une image contenant texte&#10;&#10;Description générée automatiquement">
            <a:extLst>
              <a:ext uri="{FF2B5EF4-FFF2-40B4-BE49-F238E27FC236}">
                <a16:creationId xmlns:a16="http://schemas.microsoft.com/office/drawing/2014/main" id="{EFDB1AE9-E906-4504-43B7-F9CCC3F0FB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3774" y="34166"/>
            <a:ext cx="6831496" cy="6831496"/>
          </a:xfrm>
        </p:spPr>
      </p:pic>
      <p:pic>
        <p:nvPicPr>
          <p:cNvPr id="13" name="Image 12" descr="Une image contenant texte&#10;&#10;Description générée automatiquement">
            <a:extLst>
              <a:ext uri="{FF2B5EF4-FFF2-40B4-BE49-F238E27FC236}">
                <a16:creationId xmlns:a16="http://schemas.microsoft.com/office/drawing/2014/main" id="{054A80DF-5734-126F-35FC-48308AA69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815" y="759843"/>
            <a:ext cx="1600857" cy="1861689"/>
          </a:xfrm>
          <a:prstGeom prst="rect">
            <a:avLst/>
          </a:prstGeom>
        </p:spPr>
      </p:pic>
    </p:spTree>
    <p:extLst>
      <p:ext uri="{BB962C8B-B14F-4D97-AF65-F5344CB8AC3E}">
        <p14:creationId xmlns:p14="http://schemas.microsoft.com/office/powerpoint/2010/main" val="27800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Espace réservé du contenu 8" descr="Une image contenant jouet&#10;&#10;Description générée automatiquement">
            <a:extLst>
              <a:ext uri="{FF2B5EF4-FFF2-40B4-BE49-F238E27FC236}">
                <a16:creationId xmlns:a16="http://schemas.microsoft.com/office/drawing/2014/main" id="{9773F1F7-B4A9-16AF-DB98-E3C0425753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9941" y="918546"/>
            <a:ext cx="4229972" cy="5330708"/>
          </a:xfrm>
          <a:prstGeom prst="rect">
            <a:avLst/>
          </a:prstGeom>
        </p:spPr>
      </p:pic>
    </p:spTree>
    <p:extLst>
      <p:ext uri="{BB962C8B-B14F-4D97-AF65-F5344CB8AC3E}">
        <p14:creationId xmlns:p14="http://schemas.microsoft.com/office/powerpoint/2010/main" val="489958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98E1C7-071E-2BBD-457A-A1114A584C51}"/>
              </a:ext>
            </a:extLst>
          </p:cNvPr>
          <p:cNvSpPr>
            <a:spLocks noGrp="1"/>
          </p:cNvSpPr>
          <p:nvPr>
            <p:ph type="title"/>
          </p:nvPr>
        </p:nvSpPr>
        <p:spPr/>
        <p:txBody>
          <a:bodyPr/>
          <a:lstStyle/>
          <a:p>
            <a:r>
              <a:rPr lang="fr-CA" dirty="0" err="1"/>
              <a:t>Apprésiation</a:t>
            </a:r>
            <a:endParaRPr lang="fr-CA" dirty="0"/>
          </a:p>
        </p:txBody>
      </p:sp>
      <p:sp>
        <p:nvSpPr>
          <p:cNvPr id="3" name="Espace réservé du contenu 2">
            <a:extLst>
              <a:ext uri="{FF2B5EF4-FFF2-40B4-BE49-F238E27FC236}">
                <a16:creationId xmlns:a16="http://schemas.microsoft.com/office/drawing/2014/main" id="{788DD284-209B-A964-6B88-5D1A361CE4B8}"/>
              </a:ext>
            </a:extLst>
          </p:cNvPr>
          <p:cNvSpPr>
            <a:spLocks noGrp="1"/>
          </p:cNvSpPr>
          <p:nvPr>
            <p:ph idx="1"/>
          </p:nvPr>
        </p:nvSpPr>
        <p:spPr/>
        <p:txBody>
          <a:bodyPr/>
          <a:lstStyle/>
          <a:p>
            <a:pPr marL="0" indent="0">
              <a:buNone/>
            </a:pPr>
            <a:r>
              <a:rPr lang="fr-CA" dirty="0"/>
              <a:t>Cette imprimante 3d est </a:t>
            </a:r>
            <a:r>
              <a:rPr lang="fr-CA" dirty="0" err="1"/>
              <a:t>malalde</a:t>
            </a:r>
            <a:r>
              <a:rPr lang="fr-CA" dirty="0"/>
              <a:t> à comparer des autre imprimante 3d.</a:t>
            </a:r>
          </a:p>
        </p:txBody>
      </p:sp>
    </p:spTree>
    <p:extLst>
      <p:ext uri="{BB962C8B-B14F-4D97-AF65-F5344CB8AC3E}">
        <p14:creationId xmlns:p14="http://schemas.microsoft.com/office/powerpoint/2010/main" val="209438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57C5E-555A-E095-F70D-CD33F9A3D0FF}"/>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8EA04481-0184-E60F-C150-E48A741BF82E}"/>
              </a:ext>
            </a:extLst>
          </p:cNvPr>
          <p:cNvSpPr>
            <a:spLocks noGrp="1"/>
          </p:cNvSpPr>
          <p:nvPr>
            <p:ph idx="1"/>
          </p:nvPr>
        </p:nvSpPr>
        <p:spPr/>
        <p:txBody>
          <a:bodyPr/>
          <a:lstStyle/>
          <a:p>
            <a:endParaRPr lang="fr-CA"/>
          </a:p>
        </p:txBody>
      </p:sp>
    </p:spTree>
    <p:extLst>
      <p:ext uri="{BB962C8B-B14F-4D97-AF65-F5344CB8AC3E}">
        <p14:creationId xmlns:p14="http://schemas.microsoft.com/office/powerpoint/2010/main" val="11681102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128</Words>
  <Application>Microsoft Office PowerPoint</Application>
  <PresentationFormat>Grand écran</PresentationFormat>
  <Paragraphs>12</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Arial</vt:lpstr>
      <vt:lpstr>Beauchef-Bold</vt:lpstr>
      <vt:lpstr>Beauchef-Book</vt:lpstr>
      <vt:lpstr>Calibri</vt:lpstr>
      <vt:lpstr>Calibri Light</vt:lpstr>
      <vt:lpstr>inherit</vt:lpstr>
      <vt:lpstr>Merriweather</vt:lpstr>
      <vt:lpstr>Thème Office</vt:lpstr>
      <vt:lpstr>Aquops</vt:lpstr>
      <vt:lpstr>Fait par</vt:lpstr>
      <vt:lpstr>Description</vt:lpstr>
      <vt:lpstr>Lien</vt:lpstr>
      <vt:lpstr>Imprimante 3d en lego</vt:lpstr>
      <vt:lpstr>Présentation PowerPoint</vt:lpstr>
      <vt:lpstr>Présentation PowerPoint</vt:lpstr>
      <vt:lpstr>Apprésiation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Aquopos</dc:title>
  <dc:creator>cgiroux42 Charles-Antoine</dc:creator>
  <cp:lastModifiedBy>cgiroux42 Charles-Antoine</cp:lastModifiedBy>
  <cp:revision>3</cp:revision>
  <dcterms:created xsi:type="dcterms:W3CDTF">2023-03-29T17:48:03Z</dcterms:created>
  <dcterms:modified xsi:type="dcterms:W3CDTF">2023-03-29T18:11:49Z</dcterms:modified>
</cp:coreProperties>
</file>