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3" r:id="rId8"/>
    <p:sldId id="262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852496D-BD8D-476C-814F-8CC2302FDECC}" v="230" dt="2023-12-01T20:25:54.40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bisson64 Eloïse" userId="S::ebisson64@scol.qc.ca::ea686f66-09e3-4b80-902b-ddbd0ad32377" providerId="AD" clId="Web-{6852496D-BD8D-476C-814F-8CC2302FDECC}"/>
    <pc:docChg chg="addSld modSld">
      <pc:chgData name="ebisson64 Eloïse" userId="S::ebisson64@scol.qc.ca::ea686f66-09e3-4b80-902b-ddbd0ad32377" providerId="AD" clId="Web-{6852496D-BD8D-476C-814F-8CC2302FDECC}" dt="2023-12-01T20:25:54.409" v="213" actId="20577"/>
      <pc:docMkLst>
        <pc:docMk/>
      </pc:docMkLst>
      <pc:sldChg chg="modSp">
        <pc:chgData name="ebisson64 Eloïse" userId="S::ebisson64@scol.qc.ca::ea686f66-09e3-4b80-902b-ddbd0ad32377" providerId="AD" clId="Web-{6852496D-BD8D-476C-814F-8CC2302FDECC}" dt="2023-12-01T20:13:56.088" v="36" actId="20577"/>
        <pc:sldMkLst>
          <pc:docMk/>
          <pc:sldMk cId="109857222" sldId="256"/>
        </pc:sldMkLst>
        <pc:spChg chg="mod">
          <ac:chgData name="ebisson64 Eloïse" userId="S::ebisson64@scol.qc.ca::ea686f66-09e3-4b80-902b-ddbd0ad32377" providerId="AD" clId="Web-{6852496D-BD8D-476C-814F-8CC2302FDECC}" dt="2023-12-01T20:13:56.088" v="36" actId="20577"/>
          <ac:spMkLst>
            <pc:docMk/>
            <pc:sldMk cId="109857222" sldId="256"/>
            <ac:spMk id="2" creationId="{00000000-0000-0000-0000-000000000000}"/>
          </ac:spMkLst>
        </pc:spChg>
      </pc:sldChg>
      <pc:sldChg chg="modSp new">
        <pc:chgData name="ebisson64 Eloïse" userId="S::ebisson64@scol.qc.ca::ea686f66-09e3-4b80-902b-ddbd0ad32377" providerId="AD" clId="Web-{6852496D-BD8D-476C-814F-8CC2302FDECC}" dt="2023-12-01T20:13:29.744" v="15" actId="20577"/>
        <pc:sldMkLst>
          <pc:docMk/>
          <pc:sldMk cId="1212338209" sldId="257"/>
        </pc:sldMkLst>
        <pc:spChg chg="mod">
          <ac:chgData name="ebisson64 Eloïse" userId="S::ebisson64@scol.qc.ca::ea686f66-09e3-4b80-902b-ddbd0ad32377" providerId="AD" clId="Web-{6852496D-BD8D-476C-814F-8CC2302FDECC}" dt="2023-12-01T20:12:47.822" v="6" actId="20577"/>
          <ac:spMkLst>
            <pc:docMk/>
            <pc:sldMk cId="1212338209" sldId="257"/>
            <ac:spMk id="2" creationId="{35AEECBE-EB54-3329-D66D-872FC93593AD}"/>
          </ac:spMkLst>
        </pc:spChg>
        <pc:spChg chg="mod">
          <ac:chgData name="ebisson64 Eloïse" userId="S::ebisson64@scol.qc.ca::ea686f66-09e3-4b80-902b-ddbd0ad32377" providerId="AD" clId="Web-{6852496D-BD8D-476C-814F-8CC2302FDECC}" dt="2023-12-01T20:13:29.744" v="15" actId="20577"/>
          <ac:spMkLst>
            <pc:docMk/>
            <pc:sldMk cId="1212338209" sldId="257"/>
            <ac:spMk id="3" creationId="{DDD42A0A-E0FC-C9D1-1637-AD40E3D10AC5}"/>
          </ac:spMkLst>
        </pc:spChg>
      </pc:sldChg>
      <pc:sldChg chg="modSp new">
        <pc:chgData name="ebisson64 Eloïse" userId="S::ebisson64@scol.qc.ca::ea686f66-09e3-4b80-902b-ddbd0ad32377" providerId="AD" clId="Web-{6852496D-BD8D-476C-814F-8CC2302FDECC}" dt="2023-12-01T20:15:54.183" v="62" actId="20577"/>
        <pc:sldMkLst>
          <pc:docMk/>
          <pc:sldMk cId="2335850410" sldId="258"/>
        </pc:sldMkLst>
        <pc:spChg chg="mod">
          <ac:chgData name="ebisson64 Eloïse" userId="S::ebisson64@scol.qc.ca::ea686f66-09e3-4b80-902b-ddbd0ad32377" providerId="AD" clId="Web-{6852496D-BD8D-476C-814F-8CC2302FDECC}" dt="2023-12-01T20:15:02.620" v="40" actId="20577"/>
          <ac:spMkLst>
            <pc:docMk/>
            <pc:sldMk cId="2335850410" sldId="258"/>
            <ac:spMk id="2" creationId="{8FC0CD13-A2E5-26B3-6DBD-863A234B5923}"/>
          </ac:spMkLst>
        </pc:spChg>
        <pc:spChg chg="mod">
          <ac:chgData name="ebisson64 Eloïse" userId="S::ebisson64@scol.qc.ca::ea686f66-09e3-4b80-902b-ddbd0ad32377" providerId="AD" clId="Web-{6852496D-BD8D-476C-814F-8CC2302FDECC}" dt="2023-12-01T20:15:54.183" v="62" actId="20577"/>
          <ac:spMkLst>
            <pc:docMk/>
            <pc:sldMk cId="2335850410" sldId="258"/>
            <ac:spMk id="3" creationId="{261E1BF5-0703-67CD-6D36-60B6D2160FC6}"/>
          </ac:spMkLst>
        </pc:spChg>
      </pc:sldChg>
      <pc:sldChg chg="modSp new">
        <pc:chgData name="ebisson64 Eloïse" userId="S::ebisson64@scol.qc.ca::ea686f66-09e3-4b80-902b-ddbd0ad32377" providerId="AD" clId="Web-{6852496D-BD8D-476C-814F-8CC2302FDECC}" dt="2023-12-01T20:15:16.511" v="50" actId="20577"/>
        <pc:sldMkLst>
          <pc:docMk/>
          <pc:sldMk cId="1005154189" sldId="259"/>
        </pc:sldMkLst>
        <pc:spChg chg="mod">
          <ac:chgData name="ebisson64 Eloïse" userId="S::ebisson64@scol.qc.ca::ea686f66-09e3-4b80-902b-ddbd0ad32377" providerId="AD" clId="Web-{6852496D-BD8D-476C-814F-8CC2302FDECC}" dt="2023-12-01T20:15:13.589" v="49" actId="20577"/>
          <ac:spMkLst>
            <pc:docMk/>
            <pc:sldMk cId="1005154189" sldId="259"/>
            <ac:spMk id="2" creationId="{112C3FC8-EF97-ABB0-019E-3A443C7403BE}"/>
          </ac:spMkLst>
        </pc:spChg>
        <pc:spChg chg="mod">
          <ac:chgData name="ebisson64 Eloïse" userId="S::ebisson64@scol.qc.ca::ea686f66-09e3-4b80-902b-ddbd0ad32377" providerId="AD" clId="Web-{6852496D-BD8D-476C-814F-8CC2302FDECC}" dt="2023-12-01T20:15:16.511" v="50" actId="20577"/>
          <ac:spMkLst>
            <pc:docMk/>
            <pc:sldMk cId="1005154189" sldId="259"/>
            <ac:spMk id="3" creationId="{6237E256-FB33-6C2A-51E8-F055496B3DE3}"/>
          </ac:spMkLst>
        </pc:spChg>
      </pc:sldChg>
      <pc:sldChg chg="modSp new">
        <pc:chgData name="ebisson64 Eloïse" userId="S::ebisson64@scol.qc.ca::ea686f66-09e3-4b80-902b-ddbd0ad32377" providerId="AD" clId="Web-{6852496D-BD8D-476C-814F-8CC2302FDECC}" dt="2023-12-01T20:16:06.933" v="69" actId="20577"/>
        <pc:sldMkLst>
          <pc:docMk/>
          <pc:sldMk cId="2999605759" sldId="260"/>
        </pc:sldMkLst>
        <pc:spChg chg="mod">
          <ac:chgData name="ebisson64 Eloïse" userId="S::ebisson64@scol.qc.ca::ea686f66-09e3-4b80-902b-ddbd0ad32377" providerId="AD" clId="Web-{6852496D-BD8D-476C-814F-8CC2302FDECC}" dt="2023-12-01T20:16:00.871" v="66" actId="20577"/>
          <ac:spMkLst>
            <pc:docMk/>
            <pc:sldMk cId="2999605759" sldId="260"/>
            <ac:spMk id="2" creationId="{9EB3129C-2E24-DE81-A4FE-39C6FA38C1FE}"/>
          </ac:spMkLst>
        </pc:spChg>
        <pc:spChg chg="mod">
          <ac:chgData name="ebisson64 Eloïse" userId="S::ebisson64@scol.qc.ca::ea686f66-09e3-4b80-902b-ddbd0ad32377" providerId="AD" clId="Web-{6852496D-BD8D-476C-814F-8CC2302FDECC}" dt="2023-12-01T20:16:06.933" v="69" actId="20577"/>
          <ac:spMkLst>
            <pc:docMk/>
            <pc:sldMk cId="2999605759" sldId="260"/>
            <ac:spMk id="3" creationId="{F28DC47F-FEB5-5D71-7CFF-2B8D50812799}"/>
          </ac:spMkLst>
        </pc:spChg>
      </pc:sldChg>
      <pc:sldChg chg="modSp new">
        <pc:chgData name="ebisson64 Eloïse" userId="S::ebisson64@scol.qc.ca::ea686f66-09e3-4b80-902b-ddbd0ad32377" providerId="AD" clId="Web-{6852496D-BD8D-476C-814F-8CC2302FDECC}" dt="2023-12-01T20:17:18.075" v="83" actId="20577"/>
        <pc:sldMkLst>
          <pc:docMk/>
          <pc:sldMk cId="238720868" sldId="261"/>
        </pc:sldMkLst>
        <pc:spChg chg="mod">
          <ac:chgData name="ebisson64 Eloïse" userId="S::ebisson64@scol.qc.ca::ea686f66-09e3-4b80-902b-ddbd0ad32377" providerId="AD" clId="Web-{6852496D-BD8D-476C-814F-8CC2302FDECC}" dt="2023-12-01T20:16:44.418" v="73" actId="20577"/>
          <ac:spMkLst>
            <pc:docMk/>
            <pc:sldMk cId="238720868" sldId="261"/>
            <ac:spMk id="2" creationId="{AB4E0720-2E16-55C1-C3C7-F9ABDD039D87}"/>
          </ac:spMkLst>
        </pc:spChg>
        <pc:spChg chg="mod">
          <ac:chgData name="ebisson64 Eloïse" userId="S::ebisson64@scol.qc.ca::ea686f66-09e3-4b80-902b-ddbd0ad32377" providerId="AD" clId="Web-{6852496D-BD8D-476C-814F-8CC2302FDECC}" dt="2023-12-01T20:17:18.075" v="83" actId="20577"/>
          <ac:spMkLst>
            <pc:docMk/>
            <pc:sldMk cId="238720868" sldId="261"/>
            <ac:spMk id="3" creationId="{E6D3E867-7BE9-EFEC-9C7D-231FC71FC1DC}"/>
          </ac:spMkLst>
        </pc:spChg>
      </pc:sldChg>
      <pc:sldChg chg="modSp new">
        <pc:chgData name="ebisson64 Eloïse" userId="S::ebisson64@scol.qc.ca::ea686f66-09e3-4b80-902b-ddbd0ad32377" providerId="AD" clId="Web-{6852496D-BD8D-476C-814F-8CC2302FDECC}" dt="2023-12-01T20:19:12.889" v="111" actId="20577"/>
        <pc:sldMkLst>
          <pc:docMk/>
          <pc:sldMk cId="20260915" sldId="262"/>
        </pc:sldMkLst>
        <pc:spChg chg="mod">
          <ac:chgData name="ebisson64 Eloïse" userId="S::ebisson64@scol.qc.ca::ea686f66-09e3-4b80-902b-ddbd0ad32377" providerId="AD" clId="Web-{6852496D-BD8D-476C-814F-8CC2302FDECC}" dt="2023-12-01T20:18:28.466" v="103" actId="20577"/>
          <ac:spMkLst>
            <pc:docMk/>
            <pc:sldMk cId="20260915" sldId="262"/>
            <ac:spMk id="2" creationId="{9DD78D36-BAEA-51BD-829A-5C69AA193245}"/>
          </ac:spMkLst>
        </pc:spChg>
        <pc:spChg chg="mod">
          <ac:chgData name="ebisson64 Eloïse" userId="S::ebisson64@scol.qc.ca::ea686f66-09e3-4b80-902b-ddbd0ad32377" providerId="AD" clId="Web-{6852496D-BD8D-476C-814F-8CC2302FDECC}" dt="2023-12-01T20:19:12.889" v="111" actId="20577"/>
          <ac:spMkLst>
            <pc:docMk/>
            <pc:sldMk cId="20260915" sldId="262"/>
            <ac:spMk id="3" creationId="{97281285-F381-C480-45C0-AD3A59F222AA}"/>
          </ac:spMkLst>
        </pc:spChg>
      </pc:sldChg>
      <pc:sldChg chg="modSp new">
        <pc:chgData name="ebisson64 Eloïse" userId="S::ebisson64@scol.qc.ca::ea686f66-09e3-4b80-902b-ddbd0ad32377" providerId="AD" clId="Web-{6852496D-BD8D-476C-814F-8CC2302FDECC}" dt="2023-12-01T20:17:57.513" v="100" actId="20577"/>
        <pc:sldMkLst>
          <pc:docMk/>
          <pc:sldMk cId="3927738840" sldId="263"/>
        </pc:sldMkLst>
        <pc:spChg chg="mod">
          <ac:chgData name="ebisson64 Eloïse" userId="S::ebisson64@scol.qc.ca::ea686f66-09e3-4b80-902b-ddbd0ad32377" providerId="AD" clId="Web-{6852496D-BD8D-476C-814F-8CC2302FDECC}" dt="2023-12-01T20:17:49.169" v="92" actId="20577"/>
          <ac:spMkLst>
            <pc:docMk/>
            <pc:sldMk cId="3927738840" sldId="263"/>
            <ac:spMk id="2" creationId="{4049FF51-5250-1FBB-0BED-7E3AB3EF4A30}"/>
          </ac:spMkLst>
        </pc:spChg>
        <pc:spChg chg="mod">
          <ac:chgData name="ebisson64 Eloïse" userId="S::ebisson64@scol.qc.ca::ea686f66-09e3-4b80-902b-ddbd0ad32377" providerId="AD" clId="Web-{6852496D-BD8D-476C-814F-8CC2302FDECC}" dt="2023-12-01T20:17:57.513" v="100" actId="20577"/>
          <ac:spMkLst>
            <pc:docMk/>
            <pc:sldMk cId="3927738840" sldId="263"/>
            <ac:spMk id="3" creationId="{B6334B88-5C30-E915-44A2-3FE1A5191CDE}"/>
          </ac:spMkLst>
        </pc:spChg>
      </pc:sldChg>
      <pc:sldChg chg="modSp new">
        <pc:chgData name="ebisson64 Eloïse" userId="S::ebisson64@scol.qc.ca::ea686f66-09e3-4b80-902b-ddbd0ad32377" providerId="AD" clId="Web-{6852496D-BD8D-476C-814F-8CC2302FDECC}" dt="2023-12-01T20:19:47.327" v="129" actId="20577"/>
        <pc:sldMkLst>
          <pc:docMk/>
          <pc:sldMk cId="2467368770" sldId="264"/>
        </pc:sldMkLst>
        <pc:spChg chg="mod">
          <ac:chgData name="ebisson64 Eloïse" userId="S::ebisson64@scol.qc.ca::ea686f66-09e3-4b80-902b-ddbd0ad32377" providerId="AD" clId="Web-{6852496D-BD8D-476C-814F-8CC2302FDECC}" dt="2023-12-01T20:19:23.405" v="117" actId="20577"/>
          <ac:spMkLst>
            <pc:docMk/>
            <pc:sldMk cId="2467368770" sldId="264"/>
            <ac:spMk id="2" creationId="{B9340787-B7E4-43FB-2077-DDE3EB98A567}"/>
          </ac:spMkLst>
        </pc:spChg>
        <pc:spChg chg="mod">
          <ac:chgData name="ebisson64 Eloïse" userId="S::ebisson64@scol.qc.ca::ea686f66-09e3-4b80-902b-ddbd0ad32377" providerId="AD" clId="Web-{6852496D-BD8D-476C-814F-8CC2302FDECC}" dt="2023-12-01T20:19:47.327" v="129" actId="20577"/>
          <ac:spMkLst>
            <pc:docMk/>
            <pc:sldMk cId="2467368770" sldId="264"/>
            <ac:spMk id="3" creationId="{980979CC-4E97-9F8F-6CBE-BF33480D4A49}"/>
          </ac:spMkLst>
        </pc:spChg>
      </pc:sldChg>
      <pc:sldChg chg="modSp new">
        <pc:chgData name="ebisson64 Eloïse" userId="S::ebisson64@scol.qc.ca::ea686f66-09e3-4b80-902b-ddbd0ad32377" providerId="AD" clId="Web-{6852496D-BD8D-476C-814F-8CC2302FDECC}" dt="2023-12-01T20:20:35.499" v="141" actId="20577"/>
        <pc:sldMkLst>
          <pc:docMk/>
          <pc:sldMk cId="1503831070" sldId="265"/>
        </pc:sldMkLst>
        <pc:spChg chg="mod">
          <ac:chgData name="ebisson64 Eloïse" userId="S::ebisson64@scol.qc.ca::ea686f66-09e3-4b80-902b-ddbd0ad32377" providerId="AD" clId="Web-{6852496D-BD8D-476C-814F-8CC2302FDECC}" dt="2023-12-01T20:20:09.030" v="133" actId="20577"/>
          <ac:spMkLst>
            <pc:docMk/>
            <pc:sldMk cId="1503831070" sldId="265"/>
            <ac:spMk id="2" creationId="{DCD733F1-1DD3-89F1-C931-3F2766E2F71C}"/>
          </ac:spMkLst>
        </pc:spChg>
        <pc:spChg chg="mod">
          <ac:chgData name="ebisson64 Eloïse" userId="S::ebisson64@scol.qc.ca::ea686f66-09e3-4b80-902b-ddbd0ad32377" providerId="AD" clId="Web-{6852496D-BD8D-476C-814F-8CC2302FDECC}" dt="2023-12-01T20:20:35.499" v="141" actId="20577"/>
          <ac:spMkLst>
            <pc:docMk/>
            <pc:sldMk cId="1503831070" sldId="265"/>
            <ac:spMk id="3" creationId="{6E01FBDB-651E-A060-B5B9-4A5A5494439A}"/>
          </ac:spMkLst>
        </pc:spChg>
      </pc:sldChg>
      <pc:sldChg chg="modSp new">
        <pc:chgData name="ebisson64 Eloïse" userId="S::ebisson64@scol.qc.ca::ea686f66-09e3-4b80-902b-ddbd0ad32377" providerId="AD" clId="Web-{6852496D-BD8D-476C-814F-8CC2302FDECC}" dt="2023-12-01T20:21:04.687" v="148" actId="20577"/>
        <pc:sldMkLst>
          <pc:docMk/>
          <pc:sldMk cId="1619202927" sldId="266"/>
        </pc:sldMkLst>
        <pc:spChg chg="mod">
          <ac:chgData name="ebisson64 Eloïse" userId="S::ebisson64@scol.qc.ca::ea686f66-09e3-4b80-902b-ddbd0ad32377" providerId="AD" clId="Web-{6852496D-BD8D-476C-814F-8CC2302FDECC}" dt="2023-12-01T20:20:40.968" v="144" actId="20577"/>
          <ac:spMkLst>
            <pc:docMk/>
            <pc:sldMk cId="1619202927" sldId="266"/>
            <ac:spMk id="2" creationId="{48780B93-94F0-5308-38F4-97EFE2894B15}"/>
          </ac:spMkLst>
        </pc:spChg>
        <pc:spChg chg="mod">
          <ac:chgData name="ebisson64 Eloïse" userId="S::ebisson64@scol.qc.ca::ea686f66-09e3-4b80-902b-ddbd0ad32377" providerId="AD" clId="Web-{6852496D-BD8D-476C-814F-8CC2302FDECC}" dt="2023-12-01T20:21:04.687" v="148" actId="20577"/>
          <ac:spMkLst>
            <pc:docMk/>
            <pc:sldMk cId="1619202927" sldId="266"/>
            <ac:spMk id="3" creationId="{19684194-D065-1555-B82B-3DE62C8AEA11}"/>
          </ac:spMkLst>
        </pc:spChg>
      </pc:sldChg>
      <pc:sldChg chg="modSp new">
        <pc:chgData name="ebisson64 Eloïse" userId="S::ebisson64@scol.qc.ca::ea686f66-09e3-4b80-902b-ddbd0ad32377" providerId="AD" clId="Web-{6852496D-BD8D-476C-814F-8CC2302FDECC}" dt="2023-12-01T20:22:13.328" v="160" actId="20577"/>
        <pc:sldMkLst>
          <pc:docMk/>
          <pc:sldMk cId="2883820793" sldId="267"/>
        </pc:sldMkLst>
        <pc:spChg chg="mod">
          <ac:chgData name="ebisson64 Eloïse" userId="S::ebisson64@scol.qc.ca::ea686f66-09e3-4b80-902b-ddbd0ad32377" providerId="AD" clId="Web-{6852496D-BD8D-476C-814F-8CC2302FDECC}" dt="2023-12-01T20:21:28.234" v="152" actId="20577"/>
          <ac:spMkLst>
            <pc:docMk/>
            <pc:sldMk cId="2883820793" sldId="267"/>
            <ac:spMk id="2" creationId="{B819A823-25A7-E341-0CCF-19E3A2AA431A}"/>
          </ac:spMkLst>
        </pc:spChg>
        <pc:spChg chg="mod">
          <ac:chgData name="ebisson64 Eloïse" userId="S::ebisson64@scol.qc.ca::ea686f66-09e3-4b80-902b-ddbd0ad32377" providerId="AD" clId="Web-{6852496D-BD8D-476C-814F-8CC2302FDECC}" dt="2023-12-01T20:22:13.328" v="160" actId="20577"/>
          <ac:spMkLst>
            <pc:docMk/>
            <pc:sldMk cId="2883820793" sldId="267"/>
            <ac:spMk id="3" creationId="{D234E3C3-196C-3AD4-2576-AFEF0FA6FDAA}"/>
          </ac:spMkLst>
        </pc:spChg>
      </pc:sldChg>
      <pc:sldChg chg="modSp new">
        <pc:chgData name="ebisson64 Eloïse" userId="S::ebisson64@scol.qc.ca::ea686f66-09e3-4b80-902b-ddbd0ad32377" providerId="AD" clId="Web-{6852496D-BD8D-476C-814F-8CC2302FDECC}" dt="2023-12-01T20:22:41.469" v="169" actId="20577"/>
        <pc:sldMkLst>
          <pc:docMk/>
          <pc:sldMk cId="3942824250" sldId="268"/>
        </pc:sldMkLst>
        <pc:spChg chg="mod">
          <ac:chgData name="ebisson64 Eloïse" userId="S::ebisson64@scol.qc.ca::ea686f66-09e3-4b80-902b-ddbd0ad32377" providerId="AD" clId="Web-{6852496D-BD8D-476C-814F-8CC2302FDECC}" dt="2023-12-01T20:22:19.579" v="163" actId="20577"/>
          <ac:spMkLst>
            <pc:docMk/>
            <pc:sldMk cId="3942824250" sldId="268"/>
            <ac:spMk id="2" creationId="{8B40A3C6-0859-51A4-CE62-194F57E168C2}"/>
          </ac:spMkLst>
        </pc:spChg>
        <pc:spChg chg="mod">
          <ac:chgData name="ebisson64 Eloïse" userId="S::ebisson64@scol.qc.ca::ea686f66-09e3-4b80-902b-ddbd0ad32377" providerId="AD" clId="Web-{6852496D-BD8D-476C-814F-8CC2302FDECC}" dt="2023-12-01T20:22:41.469" v="169" actId="20577"/>
          <ac:spMkLst>
            <pc:docMk/>
            <pc:sldMk cId="3942824250" sldId="268"/>
            <ac:spMk id="3" creationId="{2077DD53-96A3-8435-9913-531B7FCE7D38}"/>
          </ac:spMkLst>
        </pc:spChg>
      </pc:sldChg>
      <pc:sldChg chg="modSp new">
        <pc:chgData name="ebisson64 Eloïse" userId="S::ebisson64@scol.qc.ca::ea686f66-09e3-4b80-902b-ddbd0ad32377" providerId="AD" clId="Web-{6852496D-BD8D-476C-814F-8CC2302FDECC}" dt="2023-12-01T20:23:38.158" v="182" actId="20577"/>
        <pc:sldMkLst>
          <pc:docMk/>
          <pc:sldMk cId="2417892005" sldId="269"/>
        </pc:sldMkLst>
        <pc:spChg chg="mod">
          <ac:chgData name="ebisson64 Eloïse" userId="S::ebisson64@scol.qc.ca::ea686f66-09e3-4b80-902b-ddbd0ad32377" providerId="AD" clId="Web-{6852496D-BD8D-476C-814F-8CC2302FDECC}" dt="2023-12-01T20:22:59.298" v="173" actId="20577"/>
          <ac:spMkLst>
            <pc:docMk/>
            <pc:sldMk cId="2417892005" sldId="269"/>
            <ac:spMk id="2" creationId="{5F6762BB-5316-6CBE-BEC3-F0DB02AF07A9}"/>
          </ac:spMkLst>
        </pc:spChg>
        <pc:spChg chg="mod">
          <ac:chgData name="ebisson64 Eloïse" userId="S::ebisson64@scol.qc.ca::ea686f66-09e3-4b80-902b-ddbd0ad32377" providerId="AD" clId="Web-{6852496D-BD8D-476C-814F-8CC2302FDECC}" dt="2023-12-01T20:23:38.158" v="182" actId="20577"/>
          <ac:spMkLst>
            <pc:docMk/>
            <pc:sldMk cId="2417892005" sldId="269"/>
            <ac:spMk id="3" creationId="{887F6E4B-664D-279B-446E-E2F91FC09125}"/>
          </ac:spMkLst>
        </pc:spChg>
      </pc:sldChg>
      <pc:sldChg chg="modSp new">
        <pc:chgData name="ebisson64 Eloïse" userId="S::ebisson64@scol.qc.ca::ea686f66-09e3-4b80-902b-ddbd0ad32377" providerId="AD" clId="Web-{6852496D-BD8D-476C-814F-8CC2302FDECC}" dt="2023-12-01T20:24:08.564" v="192" actId="20577"/>
        <pc:sldMkLst>
          <pc:docMk/>
          <pc:sldMk cId="2269235212" sldId="270"/>
        </pc:sldMkLst>
        <pc:spChg chg="mod">
          <ac:chgData name="ebisson64 Eloïse" userId="S::ebisson64@scol.qc.ca::ea686f66-09e3-4b80-902b-ddbd0ad32377" providerId="AD" clId="Web-{6852496D-BD8D-476C-814F-8CC2302FDECC}" dt="2023-12-01T20:23:59.517" v="188" actId="20577"/>
          <ac:spMkLst>
            <pc:docMk/>
            <pc:sldMk cId="2269235212" sldId="270"/>
            <ac:spMk id="2" creationId="{BDAA9BC7-BB61-3043-E1CC-CBF5B56D0BDA}"/>
          </ac:spMkLst>
        </pc:spChg>
        <pc:spChg chg="mod">
          <ac:chgData name="ebisson64 Eloïse" userId="S::ebisson64@scol.qc.ca::ea686f66-09e3-4b80-902b-ddbd0ad32377" providerId="AD" clId="Web-{6852496D-BD8D-476C-814F-8CC2302FDECC}" dt="2023-12-01T20:24:08.564" v="192" actId="20577"/>
          <ac:spMkLst>
            <pc:docMk/>
            <pc:sldMk cId="2269235212" sldId="270"/>
            <ac:spMk id="3" creationId="{9F86DD11-C974-CCCF-FCF2-35953488F4DB}"/>
          </ac:spMkLst>
        </pc:spChg>
      </pc:sldChg>
      <pc:sldChg chg="modSp new">
        <pc:chgData name="ebisson64 Eloïse" userId="S::ebisson64@scol.qc.ca::ea686f66-09e3-4b80-902b-ddbd0ad32377" providerId="AD" clId="Web-{6852496D-BD8D-476C-814F-8CC2302FDECC}" dt="2023-12-01T20:25:28.034" v="204" actId="20577"/>
        <pc:sldMkLst>
          <pc:docMk/>
          <pc:sldMk cId="2863320894" sldId="271"/>
        </pc:sldMkLst>
        <pc:spChg chg="mod">
          <ac:chgData name="ebisson64 Eloïse" userId="S::ebisson64@scol.qc.ca::ea686f66-09e3-4b80-902b-ddbd0ad32377" providerId="AD" clId="Web-{6852496D-BD8D-476C-814F-8CC2302FDECC}" dt="2023-12-01T20:24:47.471" v="196" actId="20577"/>
          <ac:spMkLst>
            <pc:docMk/>
            <pc:sldMk cId="2863320894" sldId="271"/>
            <ac:spMk id="2" creationId="{4D7A6884-7A67-80E4-08D4-A85A91AD10DD}"/>
          </ac:spMkLst>
        </pc:spChg>
        <pc:spChg chg="mod">
          <ac:chgData name="ebisson64 Eloïse" userId="S::ebisson64@scol.qc.ca::ea686f66-09e3-4b80-902b-ddbd0ad32377" providerId="AD" clId="Web-{6852496D-BD8D-476C-814F-8CC2302FDECC}" dt="2023-12-01T20:25:28.034" v="204" actId="20577"/>
          <ac:spMkLst>
            <pc:docMk/>
            <pc:sldMk cId="2863320894" sldId="271"/>
            <ac:spMk id="3" creationId="{47A58C08-3E7E-6068-6C0B-0D0C6AB0F967}"/>
          </ac:spMkLst>
        </pc:spChg>
      </pc:sldChg>
      <pc:sldChg chg="modSp new">
        <pc:chgData name="ebisson64 Eloïse" userId="S::ebisson64@scol.qc.ca::ea686f66-09e3-4b80-902b-ddbd0ad32377" providerId="AD" clId="Web-{6852496D-BD8D-476C-814F-8CC2302FDECC}" dt="2023-12-01T20:25:54.409" v="213" actId="20577"/>
        <pc:sldMkLst>
          <pc:docMk/>
          <pc:sldMk cId="3794249120" sldId="272"/>
        </pc:sldMkLst>
        <pc:spChg chg="mod">
          <ac:chgData name="ebisson64 Eloïse" userId="S::ebisson64@scol.qc.ca::ea686f66-09e3-4b80-902b-ddbd0ad32377" providerId="AD" clId="Web-{6852496D-BD8D-476C-814F-8CC2302FDECC}" dt="2023-12-01T20:25:39.800" v="209" actId="20577"/>
          <ac:spMkLst>
            <pc:docMk/>
            <pc:sldMk cId="3794249120" sldId="272"/>
            <ac:spMk id="2" creationId="{B9E9A06F-E7A5-7D03-55FC-9F435B6F9BA6}"/>
          </ac:spMkLst>
        </pc:spChg>
        <pc:spChg chg="mod">
          <ac:chgData name="ebisson64 Eloïse" userId="S::ebisson64@scol.qc.ca::ea686f66-09e3-4b80-902b-ddbd0ad32377" providerId="AD" clId="Web-{6852496D-BD8D-476C-814F-8CC2302FDECC}" dt="2023-12-01T20:25:54.409" v="213" actId="20577"/>
          <ac:spMkLst>
            <pc:docMk/>
            <pc:sldMk cId="3794249120" sldId="272"/>
            <ac:spMk id="3" creationId="{250378BB-8C71-ADDE-E846-FD10A275351B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>
                <a:cs typeface="Calibri Light"/>
              </a:rPr>
              <a:t>Contraceptif</a:t>
            </a:r>
            <a:r>
              <a:rPr lang="en-US" dirty="0">
                <a:cs typeface="Calibri Light"/>
              </a:rPr>
              <a:t> fait par Éloïse Bisson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D733F1-1DD3-89F1-C931-3F2766E2F7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+mj-lt"/>
                <a:cs typeface="+mj-lt"/>
              </a:rPr>
              <a:t>À quoi correspond la </a:t>
            </a:r>
            <a:r>
              <a:rPr lang="en-US" err="1">
                <a:ea typeface="+mj-lt"/>
                <a:cs typeface="+mj-lt"/>
              </a:rPr>
              <a:t>chiurgie</a:t>
            </a:r>
            <a:r>
              <a:rPr lang="en-US" dirty="0">
                <a:ea typeface="+mj-lt"/>
                <a:cs typeface="+mj-lt"/>
              </a:rPr>
              <a:t> </a:t>
            </a:r>
            <a:r>
              <a:rPr lang="en-US" err="1">
                <a:ea typeface="+mj-lt"/>
                <a:cs typeface="+mj-lt"/>
              </a:rPr>
              <a:t>sectionnant</a:t>
            </a:r>
            <a:r>
              <a:rPr lang="en-US" dirty="0">
                <a:ea typeface="+mj-lt"/>
                <a:cs typeface="+mj-lt"/>
              </a:rPr>
              <a:t> le canal </a:t>
            </a:r>
            <a:r>
              <a:rPr lang="en-US" err="1">
                <a:ea typeface="+mj-lt"/>
                <a:cs typeface="+mj-lt"/>
              </a:rPr>
              <a:t>déférent</a:t>
            </a:r>
            <a:r>
              <a:rPr lang="en-US" dirty="0">
                <a:ea typeface="+mj-lt"/>
                <a:cs typeface="+mj-lt"/>
              </a:rPr>
              <a:t>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01FBDB-651E-A060-B5B9-4A5A549443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3500" dirty="0">
                <a:ea typeface="+mn-lt"/>
                <a:cs typeface="+mn-lt"/>
              </a:rPr>
              <a:t> Condom</a:t>
            </a:r>
            <a:endParaRPr lang="en-US" sz="3500" dirty="0">
              <a:cs typeface="Calibri" panose="020F0502020204030204"/>
            </a:endParaRPr>
          </a:p>
          <a:p>
            <a:r>
              <a:rPr lang="en-US" sz="3500" dirty="0">
                <a:ea typeface="+mn-lt"/>
                <a:cs typeface="+mn-lt"/>
              </a:rPr>
              <a:t> </a:t>
            </a:r>
            <a:r>
              <a:rPr lang="en-US" sz="3500" dirty="0" err="1">
                <a:ea typeface="+mn-lt"/>
                <a:cs typeface="+mn-lt"/>
              </a:rPr>
              <a:t>sterilet</a:t>
            </a:r>
            <a:endParaRPr lang="en-US" sz="3500" dirty="0" err="1">
              <a:cs typeface="Calibri"/>
            </a:endParaRPr>
          </a:p>
          <a:p>
            <a:r>
              <a:rPr lang="en-US" sz="3500" dirty="0">
                <a:ea typeface="+mn-lt"/>
                <a:cs typeface="+mn-lt"/>
              </a:rPr>
              <a:t> </a:t>
            </a:r>
            <a:r>
              <a:rPr lang="en-US" sz="3500" dirty="0" err="1">
                <a:ea typeface="+mn-lt"/>
                <a:cs typeface="+mn-lt"/>
              </a:rPr>
              <a:t>Vasectomie</a:t>
            </a:r>
            <a:endParaRPr lang="en-US" sz="3500" dirty="0" err="1">
              <a:cs typeface="Calibri"/>
            </a:endParaRPr>
          </a:p>
          <a:p>
            <a:r>
              <a:rPr lang="en-US" sz="3500" dirty="0">
                <a:ea typeface="+mn-lt"/>
                <a:cs typeface="+mn-lt"/>
              </a:rPr>
              <a:t> pilule contraceptive</a:t>
            </a:r>
            <a:endParaRPr lang="en-US" sz="3500" dirty="0">
              <a:cs typeface="Calibri"/>
            </a:endParaRPr>
          </a:p>
          <a:p>
            <a:r>
              <a:rPr lang="en-US" sz="3500" dirty="0">
                <a:ea typeface="+mn-lt"/>
                <a:cs typeface="+mn-lt"/>
              </a:rPr>
              <a:t> pilule du </a:t>
            </a:r>
            <a:r>
              <a:rPr lang="en-US" sz="3500" dirty="0" err="1">
                <a:ea typeface="+mn-lt"/>
                <a:cs typeface="+mn-lt"/>
              </a:rPr>
              <a:t>lendemain</a:t>
            </a:r>
            <a:endParaRPr lang="en-US" sz="3500" dirty="0" err="1"/>
          </a:p>
          <a:p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038310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780B93-94F0-5308-38F4-97EFE2894B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cs typeface="Calibri Light"/>
              </a:rPr>
              <a:t>Réponse</a:t>
            </a:r>
            <a:r>
              <a:rPr lang="en-US" dirty="0">
                <a:cs typeface="Calibri Light"/>
              </a:rPr>
              <a:t>: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684194-D065-1555-B82B-3DE62C8AEA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 err="1">
                <a:cs typeface="Calibri"/>
              </a:rPr>
              <a:t>Vasectomie</a:t>
            </a:r>
            <a:endParaRPr lang="en-US" dirty="0" err="1"/>
          </a:p>
        </p:txBody>
      </p:sp>
    </p:spTree>
    <p:extLst>
      <p:ext uri="{BB962C8B-B14F-4D97-AF65-F5344CB8AC3E}">
        <p14:creationId xmlns:p14="http://schemas.microsoft.com/office/powerpoint/2010/main" val="16192029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19A823-25A7-E341-0CCF-19E3A2AA43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+mj-lt"/>
                <a:cs typeface="+mj-lt"/>
              </a:rPr>
              <a:t>Associe le </a:t>
            </a:r>
            <a:r>
              <a:rPr lang="en-US" err="1">
                <a:ea typeface="+mj-lt"/>
                <a:cs typeface="+mj-lt"/>
              </a:rPr>
              <a:t>symptôme</a:t>
            </a:r>
            <a:r>
              <a:rPr lang="en-US" dirty="0">
                <a:ea typeface="+mj-lt"/>
                <a:cs typeface="+mj-lt"/>
              </a:rPr>
              <a:t> à la bonne infection: boutons </a:t>
            </a:r>
            <a:r>
              <a:rPr lang="en-US" err="1">
                <a:ea typeface="+mj-lt"/>
                <a:cs typeface="+mj-lt"/>
              </a:rPr>
              <a:t>en</a:t>
            </a:r>
            <a:r>
              <a:rPr lang="en-US" dirty="0">
                <a:ea typeface="+mj-lt"/>
                <a:cs typeface="+mj-lt"/>
              </a:rPr>
              <a:t> </a:t>
            </a:r>
            <a:r>
              <a:rPr lang="en-US" err="1">
                <a:ea typeface="+mj-lt"/>
                <a:cs typeface="+mj-lt"/>
              </a:rPr>
              <a:t>forme</a:t>
            </a:r>
            <a:r>
              <a:rPr lang="en-US" dirty="0">
                <a:ea typeface="+mj-lt"/>
                <a:cs typeface="+mj-lt"/>
              </a:rPr>
              <a:t> de </a:t>
            </a:r>
            <a:r>
              <a:rPr lang="en-US" err="1">
                <a:ea typeface="+mj-lt"/>
                <a:cs typeface="+mj-lt"/>
              </a:rPr>
              <a:t>chou­fleur</a:t>
            </a:r>
            <a:endParaRPr lang="en-US" err="1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34E3C3-196C-3AD4-2576-AFEF0FA6FD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3500" dirty="0" err="1">
                <a:ea typeface="+mn-lt"/>
                <a:cs typeface="+mn-lt"/>
              </a:rPr>
              <a:t>sida</a:t>
            </a:r>
            <a:endParaRPr lang="en-US" sz="3500" dirty="0" err="1">
              <a:cs typeface="Calibri" panose="020F0502020204030204"/>
            </a:endParaRPr>
          </a:p>
          <a:p>
            <a:r>
              <a:rPr lang="en-US" sz="3500" dirty="0">
                <a:ea typeface="+mn-lt"/>
                <a:cs typeface="+mn-lt"/>
              </a:rPr>
              <a:t> </a:t>
            </a:r>
            <a:r>
              <a:rPr lang="en-US" sz="3500" dirty="0" err="1">
                <a:ea typeface="+mn-lt"/>
                <a:cs typeface="+mn-lt"/>
              </a:rPr>
              <a:t>hépatite</a:t>
            </a:r>
            <a:r>
              <a:rPr lang="en-US" sz="3500" dirty="0">
                <a:ea typeface="+mn-lt"/>
                <a:cs typeface="+mn-lt"/>
              </a:rPr>
              <a:t> B,</a:t>
            </a:r>
            <a:endParaRPr lang="en-US" sz="3500" dirty="0">
              <a:cs typeface="Calibri"/>
            </a:endParaRPr>
          </a:p>
          <a:p>
            <a:r>
              <a:rPr lang="en-US" sz="3500" dirty="0">
                <a:ea typeface="+mn-lt"/>
                <a:cs typeface="+mn-lt"/>
              </a:rPr>
              <a:t> </a:t>
            </a:r>
            <a:r>
              <a:rPr lang="en-US" sz="3500" dirty="0" err="1">
                <a:ea typeface="+mn-lt"/>
                <a:cs typeface="+mn-lt"/>
              </a:rPr>
              <a:t>condylome</a:t>
            </a:r>
            <a:endParaRPr lang="en-US" sz="3500" dirty="0" err="1">
              <a:cs typeface="Calibri"/>
            </a:endParaRPr>
          </a:p>
          <a:p>
            <a:r>
              <a:rPr lang="en-US" sz="3500" dirty="0">
                <a:ea typeface="+mn-lt"/>
                <a:cs typeface="+mn-lt"/>
              </a:rPr>
              <a:t> </a:t>
            </a:r>
            <a:r>
              <a:rPr lang="en-US" sz="3500" dirty="0" err="1">
                <a:ea typeface="+mn-lt"/>
                <a:cs typeface="+mn-lt"/>
              </a:rPr>
              <a:t>herpése</a:t>
            </a:r>
            <a:endParaRPr lang="en-US" sz="3500" dirty="0" err="1"/>
          </a:p>
          <a:p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838207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40A3C6-0859-51A4-CE62-194F57E168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cs typeface="Calibri Light"/>
              </a:rPr>
              <a:t>Réponse</a:t>
            </a:r>
            <a:r>
              <a:rPr lang="en-US" dirty="0">
                <a:cs typeface="Calibri Light"/>
              </a:rPr>
              <a:t>: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77DD53-96A3-8435-9913-531B7FCE7D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 err="1">
                <a:cs typeface="Calibri"/>
              </a:rPr>
              <a:t>Condylome</a:t>
            </a:r>
            <a:endParaRPr lang="en-US" dirty="0" err="1"/>
          </a:p>
        </p:txBody>
      </p:sp>
    </p:spTree>
    <p:extLst>
      <p:ext uri="{BB962C8B-B14F-4D97-AF65-F5344CB8AC3E}">
        <p14:creationId xmlns:p14="http://schemas.microsoft.com/office/powerpoint/2010/main" val="39428242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6762BB-5316-6CBE-BEC3-F0DB02AF07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+mj-lt"/>
                <a:cs typeface="+mj-lt"/>
              </a:rPr>
              <a:t>Associe le </a:t>
            </a:r>
            <a:r>
              <a:rPr lang="en-US" err="1">
                <a:ea typeface="+mj-lt"/>
                <a:cs typeface="+mj-lt"/>
              </a:rPr>
              <a:t>symptôme</a:t>
            </a:r>
            <a:r>
              <a:rPr lang="en-US" dirty="0">
                <a:ea typeface="+mj-lt"/>
                <a:cs typeface="+mj-lt"/>
              </a:rPr>
              <a:t> à la bonne infection: </a:t>
            </a:r>
            <a:r>
              <a:rPr lang="en-US" err="1">
                <a:ea typeface="+mj-lt"/>
                <a:cs typeface="+mj-lt"/>
              </a:rPr>
              <a:t>jaunisse</a:t>
            </a:r>
            <a:endParaRPr lang="en-US" err="1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7F6E4B-664D-279B-446E-E2F91FC091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3500" dirty="0" err="1">
                <a:ea typeface="+mn-lt"/>
                <a:cs typeface="+mn-lt"/>
              </a:rPr>
              <a:t>sida</a:t>
            </a:r>
            <a:endParaRPr lang="en-US" sz="3500" dirty="0" err="1">
              <a:cs typeface="Calibri" panose="020F0502020204030204"/>
            </a:endParaRPr>
          </a:p>
          <a:p>
            <a:r>
              <a:rPr lang="en-US" sz="3500" dirty="0">
                <a:ea typeface="+mn-lt"/>
                <a:cs typeface="+mn-lt"/>
              </a:rPr>
              <a:t> </a:t>
            </a:r>
            <a:r>
              <a:rPr lang="en-US" sz="3500" dirty="0" err="1">
                <a:ea typeface="+mn-lt"/>
                <a:cs typeface="+mn-lt"/>
              </a:rPr>
              <a:t>hépatite</a:t>
            </a:r>
            <a:r>
              <a:rPr lang="en-US" sz="3500" dirty="0">
                <a:ea typeface="+mn-lt"/>
                <a:cs typeface="+mn-lt"/>
              </a:rPr>
              <a:t> B,</a:t>
            </a:r>
            <a:endParaRPr lang="en-US" sz="3500" dirty="0">
              <a:cs typeface="Calibri"/>
            </a:endParaRPr>
          </a:p>
          <a:p>
            <a:r>
              <a:rPr lang="en-US" sz="3500" dirty="0">
                <a:ea typeface="+mn-lt"/>
                <a:cs typeface="+mn-lt"/>
              </a:rPr>
              <a:t> </a:t>
            </a:r>
            <a:r>
              <a:rPr lang="en-US" sz="3500" dirty="0" err="1">
                <a:ea typeface="+mn-lt"/>
                <a:cs typeface="+mn-lt"/>
              </a:rPr>
              <a:t>condylome</a:t>
            </a:r>
            <a:endParaRPr lang="en-US" sz="3500" dirty="0" err="1">
              <a:cs typeface="Calibri"/>
            </a:endParaRPr>
          </a:p>
          <a:p>
            <a:r>
              <a:rPr lang="en-US" sz="3500" dirty="0">
                <a:ea typeface="+mn-lt"/>
                <a:cs typeface="+mn-lt"/>
              </a:rPr>
              <a:t> </a:t>
            </a:r>
            <a:r>
              <a:rPr lang="en-US" sz="3500" dirty="0" err="1">
                <a:ea typeface="+mn-lt"/>
                <a:cs typeface="+mn-lt"/>
              </a:rPr>
              <a:t>herpése</a:t>
            </a:r>
            <a:endParaRPr lang="en-US" sz="3500" dirty="0" err="1"/>
          </a:p>
          <a:p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178920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AA9BC7-BB61-3043-E1CC-CBF5B56D0B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cs typeface="Calibri Light"/>
              </a:rPr>
              <a:t>Réponse</a:t>
            </a:r>
            <a:r>
              <a:rPr lang="en-US" dirty="0">
                <a:cs typeface="Calibri Light"/>
              </a:rPr>
              <a:t>: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86DD11-C974-CCCF-FCF2-35953488F4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 err="1">
                <a:cs typeface="Calibri"/>
              </a:rPr>
              <a:t>Hépatite</a:t>
            </a:r>
            <a:r>
              <a:rPr lang="en-US" dirty="0">
                <a:cs typeface="Calibri"/>
              </a:rPr>
              <a:t> 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92352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7A6884-7A67-80E4-08D4-A85A91AD10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+mj-lt"/>
                <a:cs typeface="+mj-lt"/>
              </a:rPr>
              <a:t>Associe le </a:t>
            </a:r>
            <a:r>
              <a:rPr lang="en-US" err="1">
                <a:ea typeface="+mj-lt"/>
                <a:cs typeface="+mj-lt"/>
              </a:rPr>
              <a:t>symptôme</a:t>
            </a:r>
            <a:r>
              <a:rPr lang="en-US" dirty="0">
                <a:ea typeface="+mj-lt"/>
                <a:cs typeface="+mj-lt"/>
              </a:rPr>
              <a:t> à la bonne infection: </a:t>
            </a:r>
            <a:r>
              <a:rPr lang="en-US" err="1">
                <a:ea typeface="+mj-lt"/>
                <a:cs typeface="+mj-lt"/>
              </a:rPr>
              <a:t>feux</a:t>
            </a:r>
            <a:r>
              <a:rPr lang="en-US" dirty="0">
                <a:ea typeface="+mj-lt"/>
                <a:cs typeface="+mj-lt"/>
              </a:rPr>
              <a:t> </a:t>
            </a:r>
            <a:r>
              <a:rPr lang="en-US" err="1">
                <a:ea typeface="+mj-lt"/>
                <a:cs typeface="+mj-lt"/>
              </a:rPr>
              <a:t>sauvages</a:t>
            </a:r>
            <a:endParaRPr lang="en-US" err="1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A58C08-3E7E-6068-6C0B-0D0C6AB0F9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3500" dirty="0">
                <a:ea typeface="+mn-lt"/>
                <a:cs typeface="+mn-lt"/>
              </a:rPr>
              <a:t> </a:t>
            </a:r>
            <a:r>
              <a:rPr lang="en-US" sz="3500" dirty="0" err="1">
                <a:ea typeface="+mn-lt"/>
                <a:cs typeface="+mn-lt"/>
              </a:rPr>
              <a:t>sida</a:t>
            </a:r>
            <a:endParaRPr lang="en-US" sz="3500" dirty="0" err="1">
              <a:cs typeface="Calibri" panose="020F0502020204030204"/>
            </a:endParaRPr>
          </a:p>
          <a:p>
            <a:r>
              <a:rPr lang="en-US" sz="3500" dirty="0">
                <a:ea typeface="+mn-lt"/>
                <a:cs typeface="+mn-lt"/>
              </a:rPr>
              <a:t> </a:t>
            </a:r>
            <a:r>
              <a:rPr lang="en-US" sz="3500" dirty="0" err="1">
                <a:ea typeface="+mn-lt"/>
                <a:cs typeface="+mn-lt"/>
              </a:rPr>
              <a:t>hépatite</a:t>
            </a:r>
            <a:r>
              <a:rPr lang="en-US" sz="3500" dirty="0">
                <a:ea typeface="+mn-lt"/>
                <a:cs typeface="+mn-lt"/>
              </a:rPr>
              <a:t> B,</a:t>
            </a:r>
            <a:endParaRPr lang="en-US" sz="3500" dirty="0">
              <a:cs typeface="Calibri"/>
            </a:endParaRPr>
          </a:p>
          <a:p>
            <a:r>
              <a:rPr lang="en-US" sz="3500" dirty="0">
                <a:ea typeface="+mn-lt"/>
                <a:cs typeface="+mn-lt"/>
              </a:rPr>
              <a:t> </a:t>
            </a:r>
            <a:r>
              <a:rPr lang="en-US" sz="3500" dirty="0" err="1">
                <a:ea typeface="+mn-lt"/>
                <a:cs typeface="+mn-lt"/>
              </a:rPr>
              <a:t>condylome</a:t>
            </a:r>
            <a:endParaRPr lang="en-US" sz="3500" dirty="0" err="1">
              <a:cs typeface="Calibri"/>
            </a:endParaRPr>
          </a:p>
          <a:p>
            <a:r>
              <a:rPr lang="en-US" sz="3500" dirty="0">
                <a:ea typeface="+mn-lt"/>
                <a:cs typeface="+mn-lt"/>
              </a:rPr>
              <a:t> </a:t>
            </a:r>
            <a:r>
              <a:rPr lang="en-US" sz="3500" dirty="0" err="1">
                <a:ea typeface="+mn-lt"/>
                <a:cs typeface="+mn-lt"/>
              </a:rPr>
              <a:t>herpés</a:t>
            </a:r>
            <a:endParaRPr lang="en-US" sz="3500" dirty="0" err="1"/>
          </a:p>
          <a:p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6332089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E9A06F-E7A5-7D03-55FC-9F435B6F9B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cs typeface="Calibri Light"/>
              </a:rPr>
              <a:t>Réponse</a:t>
            </a:r>
            <a:r>
              <a:rPr lang="en-US" dirty="0">
                <a:cs typeface="Calibri Light"/>
              </a:rPr>
              <a:t>: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0378BB-8C71-ADDE-E846-FD10A27535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 err="1">
                <a:cs typeface="Calibri"/>
              </a:rPr>
              <a:t>Herpès</a:t>
            </a:r>
            <a:endParaRPr lang="en-US" dirty="0" err="1"/>
          </a:p>
        </p:txBody>
      </p:sp>
    </p:spTree>
    <p:extLst>
      <p:ext uri="{BB962C8B-B14F-4D97-AF65-F5344CB8AC3E}">
        <p14:creationId xmlns:p14="http://schemas.microsoft.com/office/powerpoint/2010/main" val="37942491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AEECBE-EB54-3329-D66D-872FC93593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+mj-lt"/>
                <a:cs typeface="+mj-lt"/>
              </a:rPr>
              <a:t>À quoi correspond la </a:t>
            </a:r>
            <a:r>
              <a:rPr lang="en-US" dirty="0" err="1">
                <a:ea typeface="+mj-lt"/>
                <a:cs typeface="+mj-lt"/>
              </a:rPr>
              <a:t>gaine</a:t>
            </a:r>
            <a:r>
              <a:rPr lang="en-US" dirty="0">
                <a:ea typeface="+mj-lt"/>
                <a:cs typeface="+mj-lt"/>
              </a:rPr>
              <a:t> </a:t>
            </a:r>
            <a:r>
              <a:rPr lang="en-US" dirty="0" err="1">
                <a:ea typeface="+mj-lt"/>
                <a:cs typeface="+mj-lt"/>
              </a:rPr>
              <a:t>ou</a:t>
            </a:r>
            <a:r>
              <a:rPr lang="en-US" dirty="0">
                <a:ea typeface="+mj-lt"/>
                <a:cs typeface="+mj-lt"/>
              </a:rPr>
              <a:t> </a:t>
            </a:r>
            <a:r>
              <a:rPr lang="en-US" dirty="0" err="1">
                <a:ea typeface="+mj-lt"/>
                <a:cs typeface="+mj-lt"/>
              </a:rPr>
              <a:t>l'envloppe</a:t>
            </a:r>
            <a:r>
              <a:rPr lang="en-US" dirty="0">
                <a:ea typeface="+mj-lt"/>
                <a:cs typeface="+mj-lt"/>
              </a:rPr>
              <a:t> de latex?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D42A0A-E0FC-C9D1-1637-AD40E3D10A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3500" dirty="0">
                <a:ea typeface="+mn-lt"/>
                <a:cs typeface="+mn-lt"/>
              </a:rPr>
              <a:t>Condom</a:t>
            </a:r>
            <a:endParaRPr lang="en-US" sz="3500" dirty="0">
              <a:cs typeface="Calibri" panose="020F0502020204030204"/>
            </a:endParaRPr>
          </a:p>
          <a:p>
            <a:r>
              <a:rPr lang="en-US" sz="3500" dirty="0">
                <a:ea typeface="+mn-lt"/>
                <a:cs typeface="+mn-lt"/>
              </a:rPr>
              <a:t> </a:t>
            </a:r>
            <a:r>
              <a:rPr lang="en-US" sz="3500" dirty="0" err="1">
                <a:ea typeface="+mn-lt"/>
                <a:cs typeface="+mn-lt"/>
              </a:rPr>
              <a:t>sterilet</a:t>
            </a:r>
            <a:endParaRPr lang="en-US" sz="3500" dirty="0" err="1">
              <a:cs typeface="Calibri"/>
            </a:endParaRPr>
          </a:p>
          <a:p>
            <a:r>
              <a:rPr lang="en-US" sz="3500" dirty="0">
                <a:ea typeface="+mn-lt"/>
                <a:cs typeface="+mn-lt"/>
              </a:rPr>
              <a:t> </a:t>
            </a:r>
            <a:r>
              <a:rPr lang="en-US" sz="3500" dirty="0" err="1">
                <a:ea typeface="+mn-lt"/>
                <a:cs typeface="+mn-lt"/>
              </a:rPr>
              <a:t>Vasectomie</a:t>
            </a:r>
            <a:endParaRPr lang="en-US" sz="3500" dirty="0" err="1">
              <a:cs typeface="Calibri"/>
            </a:endParaRPr>
          </a:p>
          <a:p>
            <a:r>
              <a:rPr lang="en-US" sz="3500" dirty="0">
                <a:ea typeface="+mn-lt"/>
                <a:cs typeface="+mn-lt"/>
              </a:rPr>
              <a:t> pilule contraceptive</a:t>
            </a:r>
            <a:endParaRPr lang="en-US" sz="3500" dirty="0">
              <a:cs typeface="Calibri"/>
            </a:endParaRPr>
          </a:p>
          <a:p>
            <a:r>
              <a:rPr lang="en-US" sz="3500" dirty="0">
                <a:ea typeface="+mn-lt"/>
                <a:cs typeface="+mn-lt"/>
              </a:rPr>
              <a:t> pilule du </a:t>
            </a:r>
            <a:r>
              <a:rPr lang="en-US" sz="3500" dirty="0" err="1">
                <a:ea typeface="+mn-lt"/>
                <a:cs typeface="+mn-lt"/>
              </a:rPr>
              <a:t>lendemain</a:t>
            </a:r>
            <a:endParaRPr lang="en-US" sz="3500" dirty="0" err="1"/>
          </a:p>
          <a:p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123382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2C3FC8-EF97-ABB0-019E-3A443C7403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cs typeface="Calibri Light"/>
              </a:rPr>
              <a:t>Réponse</a:t>
            </a:r>
            <a:r>
              <a:rPr lang="en-US" dirty="0">
                <a:cs typeface="Calibri Light"/>
              </a:rPr>
              <a:t>: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37E256-FB33-6C2A-51E8-F055496B3D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Condom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51541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C0CD13-A2E5-26B3-6DBD-863A234B59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+mj-lt"/>
                <a:cs typeface="+mj-lt"/>
              </a:rPr>
              <a:t>À quoi correspond la petite tige </a:t>
            </a:r>
            <a:r>
              <a:rPr lang="en-US" err="1">
                <a:ea typeface="+mj-lt"/>
                <a:cs typeface="+mj-lt"/>
              </a:rPr>
              <a:t>en</a:t>
            </a:r>
            <a:r>
              <a:rPr lang="en-US" dirty="0">
                <a:ea typeface="+mj-lt"/>
                <a:cs typeface="+mj-lt"/>
              </a:rPr>
              <a:t> </a:t>
            </a:r>
            <a:r>
              <a:rPr lang="en-US" err="1">
                <a:ea typeface="+mj-lt"/>
                <a:cs typeface="+mj-lt"/>
              </a:rPr>
              <a:t>forme</a:t>
            </a:r>
            <a:r>
              <a:rPr lang="en-US" dirty="0">
                <a:ea typeface="+mj-lt"/>
                <a:cs typeface="+mj-lt"/>
              </a:rPr>
              <a:t> de "T"?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1E1BF5-0703-67CD-6D36-60B6D2160F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3500" dirty="0">
                <a:ea typeface="+mn-lt"/>
                <a:cs typeface="+mn-lt"/>
              </a:rPr>
              <a:t>Condom</a:t>
            </a:r>
            <a:endParaRPr lang="en-US" sz="3500" dirty="0">
              <a:cs typeface="Calibri" panose="020F0502020204030204"/>
            </a:endParaRPr>
          </a:p>
          <a:p>
            <a:r>
              <a:rPr lang="en-US" sz="3500" dirty="0">
                <a:ea typeface="+mn-lt"/>
                <a:cs typeface="+mn-lt"/>
              </a:rPr>
              <a:t> </a:t>
            </a:r>
            <a:r>
              <a:rPr lang="en-US" sz="3500" dirty="0" err="1">
                <a:ea typeface="+mn-lt"/>
                <a:cs typeface="+mn-lt"/>
              </a:rPr>
              <a:t>sterilet</a:t>
            </a:r>
            <a:endParaRPr lang="en-US" sz="3500" dirty="0" err="1">
              <a:cs typeface="Calibri"/>
            </a:endParaRPr>
          </a:p>
          <a:p>
            <a:r>
              <a:rPr lang="en-US" sz="3500" dirty="0">
                <a:ea typeface="+mn-lt"/>
                <a:cs typeface="+mn-lt"/>
              </a:rPr>
              <a:t> </a:t>
            </a:r>
            <a:r>
              <a:rPr lang="en-US" sz="3500" dirty="0" err="1">
                <a:ea typeface="+mn-lt"/>
                <a:cs typeface="+mn-lt"/>
              </a:rPr>
              <a:t>Vasectomie</a:t>
            </a:r>
            <a:endParaRPr lang="en-US" sz="3500" dirty="0" err="1">
              <a:cs typeface="Calibri"/>
            </a:endParaRPr>
          </a:p>
          <a:p>
            <a:r>
              <a:rPr lang="en-US" sz="3500">
                <a:ea typeface="+mn-lt"/>
                <a:cs typeface="+mn-lt"/>
              </a:rPr>
              <a:t> pilule</a:t>
            </a:r>
            <a:r>
              <a:rPr lang="en-US" sz="3500" dirty="0">
                <a:ea typeface="+mn-lt"/>
                <a:cs typeface="+mn-lt"/>
              </a:rPr>
              <a:t> contraceptive</a:t>
            </a:r>
            <a:endParaRPr lang="en-US" sz="3500" dirty="0">
              <a:cs typeface="Calibri"/>
            </a:endParaRPr>
          </a:p>
          <a:p>
            <a:r>
              <a:rPr lang="en-US" sz="3500" dirty="0">
                <a:ea typeface="+mn-lt"/>
                <a:cs typeface="+mn-lt"/>
              </a:rPr>
              <a:t> pilule du </a:t>
            </a:r>
            <a:r>
              <a:rPr lang="en-US" sz="3500" dirty="0" err="1">
                <a:ea typeface="+mn-lt"/>
                <a:cs typeface="+mn-lt"/>
              </a:rPr>
              <a:t>lendemain</a:t>
            </a:r>
            <a:endParaRPr lang="en-US" sz="3500" dirty="0" err="1"/>
          </a:p>
          <a:p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358504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B3129C-2E24-DE81-A4FE-39C6FA38C1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cs typeface="Calibri Light"/>
              </a:rPr>
              <a:t>Réponse</a:t>
            </a:r>
            <a:r>
              <a:rPr lang="en-US" dirty="0">
                <a:cs typeface="Calibri Light"/>
              </a:rPr>
              <a:t>: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8DC47F-FEB5-5D71-7CFF-2B8D508127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 err="1">
                <a:cs typeface="Calibri"/>
              </a:rPr>
              <a:t>Stérilet</a:t>
            </a:r>
            <a:endParaRPr lang="en-US" dirty="0" err="1"/>
          </a:p>
        </p:txBody>
      </p:sp>
    </p:spTree>
    <p:extLst>
      <p:ext uri="{BB962C8B-B14F-4D97-AF65-F5344CB8AC3E}">
        <p14:creationId xmlns:p14="http://schemas.microsoft.com/office/powerpoint/2010/main" val="29996057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4E0720-2E16-55C1-C3C7-F9ABDD039D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+mj-lt"/>
                <a:cs typeface="+mj-lt"/>
              </a:rPr>
              <a:t>À quoi correspond le </a:t>
            </a:r>
            <a:r>
              <a:rPr lang="en-US" err="1">
                <a:ea typeface="+mj-lt"/>
                <a:cs typeface="+mj-lt"/>
              </a:rPr>
              <a:t>comprimé</a:t>
            </a:r>
            <a:r>
              <a:rPr lang="en-US" dirty="0">
                <a:ea typeface="+mj-lt"/>
                <a:cs typeface="+mj-lt"/>
              </a:rPr>
              <a:t> </a:t>
            </a:r>
            <a:r>
              <a:rPr lang="en-US" err="1">
                <a:ea typeface="+mj-lt"/>
                <a:cs typeface="+mj-lt"/>
              </a:rPr>
              <a:t>ayant</a:t>
            </a:r>
            <a:r>
              <a:rPr lang="en-US" dirty="0">
                <a:ea typeface="+mj-lt"/>
                <a:cs typeface="+mj-lt"/>
              </a:rPr>
              <a:t> </a:t>
            </a:r>
            <a:r>
              <a:rPr lang="en-US" err="1">
                <a:ea typeface="+mj-lt"/>
                <a:cs typeface="+mj-lt"/>
              </a:rPr>
              <a:t>une</a:t>
            </a:r>
            <a:r>
              <a:rPr lang="en-US" dirty="0">
                <a:ea typeface="+mj-lt"/>
                <a:cs typeface="+mj-lt"/>
              </a:rPr>
              <a:t> forte dose </a:t>
            </a:r>
            <a:r>
              <a:rPr lang="en-US" err="1">
                <a:ea typeface="+mj-lt"/>
                <a:cs typeface="+mj-lt"/>
              </a:rPr>
              <a:t>d'hormone</a:t>
            </a:r>
            <a:r>
              <a:rPr lang="en-US" dirty="0">
                <a:ea typeface="+mj-lt"/>
                <a:cs typeface="+mj-lt"/>
              </a:rPr>
              <a:t>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D3E867-7BE9-EFEC-9C7D-231FC71FC1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3500" dirty="0">
                <a:ea typeface="+mn-lt"/>
                <a:cs typeface="+mn-lt"/>
              </a:rPr>
              <a:t>Condom</a:t>
            </a:r>
            <a:endParaRPr lang="en-US" sz="3500" dirty="0">
              <a:cs typeface="Calibri" panose="020F0502020204030204"/>
            </a:endParaRPr>
          </a:p>
          <a:p>
            <a:r>
              <a:rPr lang="en-US" sz="3500" dirty="0">
                <a:ea typeface="+mn-lt"/>
                <a:cs typeface="+mn-lt"/>
              </a:rPr>
              <a:t> </a:t>
            </a:r>
            <a:r>
              <a:rPr lang="en-US" sz="3500" dirty="0" err="1">
                <a:ea typeface="+mn-lt"/>
                <a:cs typeface="+mn-lt"/>
              </a:rPr>
              <a:t>sterilet</a:t>
            </a:r>
            <a:endParaRPr lang="en-US" sz="3500" dirty="0" err="1">
              <a:cs typeface="Calibri"/>
            </a:endParaRPr>
          </a:p>
          <a:p>
            <a:r>
              <a:rPr lang="en-US" sz="3500" dirty="0">
                <a:ea typeface="+mn-lt"/>
                <a:cs typeface="+mn-lt"/>
              </a:rPr>
              <a:t> </a:t>
            </a:r>
            <a:r>
              <a:rPr lang="en-US" sz="3500" dirty="0" err="1">
                <a:ea typeface="+mn-lt"/>
                <a:cs typeface="+mn-lt"/>
              </a:rPr>
              <a:t>Vasectomie</a:t>
            </a:r>
            <a:endParaRPr lang="en-US" sz="3500" dirty="0" err="1">
              <a:cs typeface="Calibri"/>
            </a:endParaRPr>
          </a:p>
          <a:p>
            <a:r>
              <a:rPr lang="en-US" sz="3500" dirty="0">
                <a:ea typeface="+mn-lt"/>
                <a:cs typeface="+mn-lt"/>
              </a:rPr>
              <a:t> pilule contraceptive</a:t>
            </a:r>
            <a:endParaRPr lang="en-US" sz="3500" dirty="0">
              <a:cs typeface="Calibri"/>
            </a:endParaRPr>
          </a:p>
          <a:p>
            <a:r>
              <a:rPr lang="en-US" sz="3500" dirty="0">
                <a:ea typeface="+mn-lt"/>
                <a:cs typeface="+mn-lt"/>
              </a:rPr>
              <a:t> pilule du </a:t>
            </a:r>
            <a:r>
              <a:rPr lang="en-US" sz="3500" dirty="0" err="1">
                <a:ea typeface="+mn-lt"/>
                <a:cs typeface="+mn-lt"/>
              </a:rPr>
              <a:t>lendemain</a:t>
            </a:r>
            <a:endParaRPr lang="en-US" sz="3500" dirty="0" err="1"/>
          </a:p>
          <a:p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87208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49FF51-5250-1FBB-0BED-7E3AB3EF4A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cs typeface="Calibri Light"/>
              </a:rPr>
              <a:t>Réponse</a:t>
            </a:r>
            <a:r>
              <a:rPr lang="en-US" dirty="0">
                <a:cs typeface="Calibri Light"/>
              </a:rPr>
              <a:t>: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334B88-5C30-E915-44A2-3FE1A5191C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Pilule du </a:t>
            </a:r>
            <a:r>
              <a:rPr lang="en-US" dirty="0" err="1">
                <a:cs typeface="Calibri"/>
              </a:rPr>
              <a:t>lendemain</a:t>
            </a:r>
            <a:endParaRPr lang="en-US" dirty="0" err="1"/>
          </a:p>
        </p:txBody>
      </p:sp>
    </p:spTree>
    <p:extLst>
      <p:ext uri="{BB962C8B-B14F-4D97-AF65-F5344CB8AC3E}">
        <p14:creationId xmlns:p14="http://schemas.microsoft.com/office/powerpoint/2010/main" val="39277388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D78D36-BAEA-51BD-829A-5C69AA1932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+mj-lt"/>
                <a:cs typeface="+mj-lt"/>
              </a:rPr>
              <a:t>À quoi correspond la </a:t>
            </a:r>
            <a:r>
              <a:rPr lang="en-US" err="1">
                <a:ea typeface="+mj-lt"/>
                <a:cs typeface="+mj-lt"/>
              </a:rPr>
              <a:t>série</a:t>
            </a:r>
            <a:r>
              <a:rPr lang="en-US" dirty="0">
                <a:ea typeface="+mj-lt"/>
                <a:cs typeface="+mj-lt"/>
              </a:rPr>
              <a:t> de </a:t>
            </a:r>
            <a:r>
              <a:rPr lang="en-US" err="1">
                <a:ea typeface="+mj-lt"/>
                <a:cs typeface="+mj-lt"/>
              </a:rPr>
              <a:t>comprimés</a:t>
            </a:r>
            <a:r>
              <a:rPr lang="en-US" dirty="0">
                <a:ea typeface="+mj-lt"/>
                <a:cs typeface="+mj-lt"/>
              </a:rPr>
              <a:t> </a:t>
            </a:r>
            <a:r>
              <a:rPr lang="en-US" err="1">
                <a:ea typeface="+mj-lt"/>
                <a:cs typeface="+mj-lt"/>
              </a:rPr>
              <a:t>ayant</a:t>
            </a:r>
            <a:r>
              <a:rPr lang="en-US" dirty="0">
                <a:ea typeface="+mj-lt"/>
                <a:cs typeface="+mj-lt"/>
              </a:rPr>
              <a:t> des doses variables </a:t>
            </a:r>
            <a:r>
              <a:rPr lang="en-US" err="1">
                <a:ea typeface="+mj-lt"/>
                <a:cs typeface="+mj-lt"/>
              </a:rPr>
              <a:t>d'hormone</a:t>
            </a:r>
            <a:r>
              <a:rPr lang="en-US" dirty="0">
                <a:ea typeface="+mj-lt"/>
                <a:cs typeface="+mj-lt"/>
              </a:rPr>
              <a:t>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281285-F381-C480-45C0-AD3A59F222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3500" dirty="0">
                <a:ea typeface="+mn-lt"/>
                <a:cs typeface="+mn-lt"/>
              </a:rPr>
              <a:t>Condom</a:t>
            </a:r>
            <a:endParaRPr lang="en-US" sz="3500" dirty="0">
              <a:cs typeface="Calibri" panose="020F0502020204030204"/>
            </a:endParaRPr>
          </a:p>
          <a:p>
            <a:r>
              <a:rPr lang="en-US" sz="3500" dirty="0">
                <a:ea typeface="+mn-lt"/>
                <a:cs typeface="+mn-lt"/>
              </a:rPr>
              <a:t> </a:t>
            </a:r>
            <a:r>
              <a:rPr lang="en-US" sz="3500" dirty="0" err="1">
                <a:ea typeface="+mn-lt"/>
                <a:cs typeface="+mn-lt"/>
              </a:rPr>
              <a:t>sterilet</a:t>
            </a:r>
            <a:endParaRPr lang="en-US" sz="3500" dirty="0" err="1">
              <a:cs typeface="Calibri"/>
            </a:endParaRPr>
          </a:p>
          <a:p>
            <a:r>
              <a:rPr lang="en-US" sz="3500" dirty="0">
                <a:ea typeface="+mn-lt"/>
                <a:cs typeface="+mn-lt"/>
              </a:rPr>
              <a:t> </a:t>
            </a:r>
            <a:r>
              <a:rPr lang="en-US" sz="3500" dirty="0" err="1">
                <a:ea typeface="+mn-lt"/>
                <a:cs typeface="+mn-lt"/>
              </a:rPr>
              <a:t>Vasectomie</a:t>
            </a:r>
            <a:endParaRPr lang="en-US" sz="3500" dirty="0" err="1">
              <a:cs typeface="Calibri"/>
            </a:endParaRPr>
          </a:p>
          <a:p>
            <a:r>
              <a:rPr lang="en-US" sz="3500" dirty="0">
                <a:ea typeface="+mn-lt"/>
                <a:cs typeface="+mn-lt"/>
              </a:rPr>
              <a:t> pilule contraceptive</a:t>
            </a:r>
            <a:endParaRPr lang="en-US" sz="3500" dirty="0">
              <a:cs typeface="Calibri"/>
            </a:endParaRPr>
          </a:p>
          <a:p>
            <a:r>
              <a:rPr lang="en-US" sz="3500" dirty="0">
                <a:ea typeface="+mn-lt"/>
                <a:cs typeface="+mn-lt"/>
              </a:rPr>
              <a:t> pilule du </a:t>
            </a:r>
            <a:r>
              <a:rPr lang="en-US" sz="3500" dirty="0" err="1">
                <a:ea typeface="+mn-lt"/>
                <a:cs typeface="+mn-lt"/>
              </a:rPr>
              <a:t>lendemain</a:t>
            </a:r>
            <a:endParaRPr lang="en-US" sz="3500" dirty="0" err="1"/>
          </a:p>
          <a:p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2609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340787-B7E4-43FB-2077-DDE3EB98A5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cs typeface="Calibri Light"/>
              </a:rPr>
              <a:t>Réponse</a:t>
            </a:r>
            <a:r>
              <a:rPr lang="en-US" dirty="0">
                <a:cs typeface="Calibri Light"/>
              </a:rPr>
              <a:t>: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0979CC-4E97-9F8F-6CBE-BF33480D4A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 err="1">
                <a:cs typeface="Calibri"/>
              </a:rPr>
              <a:t>Pillule</a:t>
            </a:r>
            <a:r>
              <a:rPr lang="en-US" dirty="0">
                <a:cs typeface="Calibri"/>
              </a:rPr>
              <a:t> contraceptive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73687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Contraceptif fait par Éloïse Bisson</vt:lpstr>
      <vt:lpstr>À quoi correspond la gaine ou l'envloppe de latex?</vt:lpstr>
      <vt:lpstr>Réponse:</vt:lpstr>
      <vt:lpstr>À quoi correspond la petite tige en forme de "T"?</vt:lpstr>
      <vt:lpstr>Réponse:</vt:lpstr>
      <vt:lpstr>À quoi correspond le comprimé ayant une forte dose d'hormone?</vt:lpstr>
      <vt:lpstr>Réponse:</vt:lpstr>
      <vt:lpstr>À quoi correspond la série de comprimés ayant des doses variables d'hormone?</vt:lpstr>
      <vt:lpstr>Réponse:</vt:lpstr>
      <vt:lpstr>À quoi correspond la chiurgie sectionnant le canal déférent?</vt:lpstr>
      <vt:lpstr>Réponse:</vt:lpstr>
      <vt:lpstr>Associe le symptôme à la bonne infection: boutons en forme de chou­fleur</vt:lpstr>
      <vt:lpstr>Réponse:</vt:lpstr>
      <vt:lpstr>Associe le symptôme à la bonne infection: jaunisse</vt:lpstr>
      <vt:lpstr>Réponse:</vt:lpstr>
      <vt:lpstr>Associe le symptôme à la bonne infection: feux sauvages</vt:lpstr>
      <vt:lpstr>Réponse: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87</cp:revision>
  <dcterms:created xsi:type="dcterms:W3CDTF">2023-12-01T20:11:32Z</dcterms:created>
  <dcterms:modified xsi:type="dcterms:W3CDTF">2023-12-01T20:25:56Z</dcterms:modified>
</cp:coreProperties>
</file>