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4FCF69-7870-4B12-99E4-0487311AA9E6}" v="180" dt="2023-09-25T19:44:16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Phenomene</a:t>
            </a:r>
            <a:r>
              <a:rPr lang="en-US" dirty="0">
                <a:ea typeface="Calibri Light"/>
                <a:cs typeface="Calibri Light"/>
              </a:rPr>
              <a:t> observables la </a:t>
            </a:r>
            <a:r>
              <a:rPr lang="en-US" dirty="0" err="1">
                <a:ea typeface="Calibri Light"/>
                <a:cs typeface="Calibri Light"/>
              </a:rPr>
              <a:t>nuits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CBB07-180C-F352-58A2-0D5324BA1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Étoile </a:t>
            </a:r>
            <a:r>
              <a:rPr lang="en-US" dirty="0" err="1">
                <a:ea typeface="Calibri Light"/>
                <a:cs typeface="Calibri Light"/>
              </a:rPr>
              <a:t>filante</a:t>
            </a:r>
            <a:endParaRPr lang="en-US" dirty="0" err="1"/>
          </a:p>
        </p:txBody>
      </p:sp>
      <p:pic>
        <p:nvPicPr>
          <p:cNvPr id="4" name="Content Placeholder 3" descr="A shooting stars in the sky&#10;&#10;Description automatically generated">
            <a:extLst>
              <a:ext uri="{FF2B5EF4-FFF2-40B4-BE49-F238E27FC236}">
                <a16:creationId xmlns:a16="http://schemas.microsoft.com/office/drawing/2014/main" id="{ED9ECAE4-2B6A-0E97-5507-958CF018BD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1169" y="1034871"/>
            <a:ext cx="6670755" cy="5012696"/>
          </a:xfrm>
        </p:spPr>
      </p:pic>
    </p:spTree>
    <p:extLst>
      <p:ext uri="{BB962C8B-B14F-4D97-AF65-F5344CB8AC3E}">
        <p14:creationId xmlns:p14="http://schemas.microsoft.com/office/powerpoint/2010/main" val="187798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2E569-CED3-2976-B770-33CA84F47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Orore</a:t>
            </a:r>
            <a:r>
              <a:rPr lang="en-US" dirty="0">
                <a:ea typeface="Calibri Light"/>
                <a:cs typeface="Calibri Light"/>
              </a:rPr>
              <a:t> </a:t>
            </a:r>
            <a:r>
              <a:rPr lang="en-US" dirty="0" err="1">
                <a:ea typeface="Calibri Light"/>
                <a:cs typeface="Calibri Light"/>
              </a:rPr>
              <a:t>boréales</a:t>
            </a:r>
            <a:endParaRPr lang="en-US" dirty="0" err="1"/>
          </a:p>
        </p:txBody>
      </p:sp>
      <p:pic>
        <p:nvPicPr>
          <p:cNvPr id="4" name="Content Placeholder 3" descr="A green and purple sky over a snowy landscape&#10;&#10;Description automatically generated">
            <a:extLst>
              <a:ext uri="{FF2B5EF4-FFF2-40B4-BE49-F238E27FC236}">
                <a16:creationId xmlns:a16="http://schemas.microsoft.com/office/drawing/2014/main" id="{0AF5EC48-2EB4-9378-1699-59121B56DF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6969" y="1629660"/>
            <a:ext cx="7910063" cy="5160213"/>
          </a:xfrm>
        </p:spPr>
      </p:pic>
    </p:spTree>
    <p:extLst>
      <p:ext uri="{BB962C8B-B14F-4D97-AF65-F5344CB8AC3E}">
        <p14:creationId xmlns:p14="http://schemas.microsoft.com/office/powerpoint/2010/main" val="164389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45331-1F2C-8ACB-1A49-69EA564DF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St </a:t>
            </a:r>
            <a:r>
              <a:rPr lang="en-US" dirty="0" err="1">
                <a:ea typeface="Calibri Light"/>
                <a:cs typeface="Calibri Light"/>
              </a:rPr>
              <a:t>george</a:t>
            </a:r>
            <a:r>
              <a:rPr lang="en-US" dirty="0">
                <a:ea typeface="Calibri Light"/>
                <a:cs typeface="Calibri Light"/>
              </a:rPr>
              <a:t> et </a:t>
            </a:r>
            <a:r>
              <a:rPr lang="en-US" dirty="0" err="1">
                <a:ea typeface="Calibri Light"/>
                <a:cs typeface="Calibri Light"/>
              </a:rPr>
              <a:t>st</a:t>
            </a:r>
            <a:r>
              <a:rPr lang="en-US" dirty="0">
                <a:ea typeface="Calibri Light"/>
                <a:cs typeface="Calibri Light"/>
              </a:rPr>
              <a:t> </a:t>
            </a:r>
            <a:r>
              <a:rPr lang="en-US" dirty="0" err="1">
                <a:ea typeface="Calibri Light"/>
                <a:cs typeface="Calibri Light"/>
              </a:rPr>
              <a:t>marie</a:t>
            </a:r>
            <a:endParaRPr lang="en-US" dirty="0" err="1"/>
          </a:p>
        </p:txBody>
      </p:sp>
      <p:pic>
        <p:nvPicPr>
          <p:cNvPr id="7" name="Content Placeholder 6" descr="A map of a city&#10;&#10;Description automatically generated">
            <a:extLst>
              <a:ext uri="{FF2B5EF4-FFF2-40B4-BE49-F238E27FC236}">
                <a16:creationId xmlns:a16="http://schemas.microsoft.com/office/drawing/2014/main" id="{D18AF73F-42E3-8483-176A-E33FFF0CA2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8338" y="1825625"/>
            <a:ext cx="5415325" cy="4351338"/>
          </a:xfrm>
        </p:spPr>
      </p:pic>
    </p:spTree>
    <p:extLst>
      <p:ext uri="{BB962C8B-B14F-4D97-AF65-F5344CB8AC3E}">
        <p14:creationId xmlns:p14="http://schemas.microsoft.com/office/powerpoint/2010/main" val="373853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4A872-9EE3-0622-F3AE-231D8EC59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Montréal et USA</a:t>
            </a:r>
            <a:endParaRPr lang="en-US" dirty="0"/>
          </a:p>
        </p:txBody>
      </p:sp>
      <p:pic>
        <p:nvPicPr>
          <p:cNvPr id="10" name="Content Placeholder 9" descr="A map of a country&#10;&#10;Description automatically generated">
            <a:extLst>
              <a:ext uri="{FF2B5EF4-FFF2-40B4-BE49-F238E27FC236}">
                <a16:creationId xmlns:a16="http://schemas.microsoft.com/office/drawing/2014/main" id="{9EF2DC1A-A1EF-766E-47B8-37BB7F9D77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8338" y="1825625"/>
            <a:ext cx="5415325" cy="4351338"/>
          </a:xfrm>
        </p:spPr>
      </p:pic>
    </p:spTree>
    <p:extLst>
      <p:ext uri="{BB962C8B-B14F-4D97-AF65-F5344CB8AC3E}">
        <p14:creationId xmlns:p14="http://schemas.microsoft.com/office/powerpoint/2010/main" val="2614793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</Words>
  <Application>Microsoft Office PowerPoint</Application>
  <PresentationFormat>Grand écran</PresentationFormat>
  <Paragraphs>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Phenomene observables la nuits</vt:lpstr>
      <vt:lpstr>Étoile filante</vt:lpstr>
      <vt:lpstr>Orore boréales</vt:lpstr>
      <vt:lpstr>St george et st marie</vt:lpstr>
      <vt:lpstr>Montréal et USA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efecteau41 Edward</dc:creator>
  <cp:lastModifiedBy>efecteau41 Edward</cp:lastModifiedBy>
  <cp:revision>88</cp:revision>
  <dcterms:created xsi:type="dcterms:W3CDTF">2023-09-25T19:01:22Z</dcterms:created>
  <dcterms:modified xsi:type="dcterms:W3CDTF">2023-11-06T20:51:58Z</dcterms:modified>
</cp:coreProperties>
</file>