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606DF7-8C4A-484E-9E3C-C55F3EFAB114}" v="27" dt="2023-11-20T20:50:31.344"/>
    <p1510:client id="{4273566B-279A-D105-ABA4-5D09F867BD0C}" v="75" dt="2023-11-27T14:43:04.7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11/27/2023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163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12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17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99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67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187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11/27/2023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7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11/27/2023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61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11/27/2023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61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94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49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934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78" r:id="rId6"/>
    <p:sldLayoutId id="2147483674" r:id="rId7"/>
    <p:sldLayoutId id="2147483675" r:id="rId8"/>
    <p:sldLayoutId id="2147483676" r:id="rId9"/>
    <p:sldLayoutId id="2147483677" r:id="rId10"/>
    <p:sldLayoutId id="21474836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FB2D26E-FBAE-45B8-B0F6-80E4ABDEC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442A66-721F-4552-A3AD-3A2215F0C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102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7EA5288-5BEB-4C44-949A-ED209FE21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4076700" cy="5486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599" y="1223889"/>
            <a:ext cx="2705101" cy="2508139"/>
          </a:xfrm>
        </p:spPr>
        <p:txBody>
          <a:bodyPr>
            <a:normAutofit/>
          </a:bodyPr>
          <a:lstStyle/>
          <a:p>
            <a:r>
              <a:rPr lang="en-US" sz="2500">
                <a:cs typeface="Calibri Light"/>
              </a:rPr>
              <a:t>Storyboard fait par</a:t>
            </a:r>
            <a:br>
              <a:rPr lang="en-US" sz="2500">
                <a:cs typeface="Calibri Light"/>
              </a:rPr>
            </a:br>
            <a:r>
              <a:rPr lang="en-US" sz="2500">
                <a:cs typeface="Calibri Light"/>
              </a:rPr>
              <a:t>Edouard Lambert</a:t>
            </a:r>
            <a:endParaRPr lang="en-US" sz="25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2705100" cy="1371601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pic>
        <p:nvPicPr>
          <p:cNvPr id="16" name="Picture 15" descr="Formules mathématiques complexes sur un tableau noir">
            <a:extLst>
              <a:ext uri="{FF2B5EF4-FFF2-40B4-BE49-F238E27FC236}">
                <a16:creationId xmlns:a16="http://schemas.microsoft.com/office/drawing/2014/main" id="{7B27B454-05D0-DDD3-A398-E5C9CB971E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19" r="20084" b="-9"/>
          <a:stretch/>
        </p:blipFill>
        <p:spPr>
          <a:xfrm>
            <a:off x="5410200" y="10"/>
            <a:ext cx="67818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11FBDEF-9CA1-495E-A9FA-E912D5145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D44DF8-D4DA-FD5E-6909-8E46F71EB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85801"/>
            <a:ext cx="3352800" cy="30462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dirty="0" err="1">
                <a:solidFill>
                  <a:srgbClr val="000000"/>
                </a:solidFill>
                <a:ea typeface="+mj-lt"/>
                <a:cs typeface="+mj-lt"/>
              </a:rPr>
              <a:t>'Cause</a:t>
            </a:r>
            <a:r>
              <a:rPr lang="en-US" sz="3600" dirty="0">
                <a:solidFill>
                  <a:srgbClr val="000000"/>
                </a:solidFill>
                <a:ea typeface="+mj-lt"/>
                <a:cs typeface="+mj-lt"/>
              </a:rPr>
              <a:t> I </a:t>
            </a:r>
            <a:r>
              <a:rPr lang="en-US" sz="3600" dirty="0" err="1">
                <a:solidFill>
                  <a:srgbClr val="000000"/>
                </a:solidFill>
                <a:ea typeface="+mj-lt"/>
                <a:cs typeface="+mj-lt"/>
              </a:rPr>
              <a:t>ain't</a:t>
            </a:r>
            <a:r>
              <a:rPr lang="en-US" sz="3600" dirty="0">
                <a:solidFill>
                  <a:srgbClr val="000000"/>
                </a:solidFill>
                <a:ea typeface="+mj-lt"/>
                <a:cs typeface="+mj-lt"/>
              </a:rPr>
              <a:t> </a:t>
            </a:r>
            <a:r>
              <a:rPr lang="en-US" sz="3600" dirty="0" err="1">
                <a:solidFill>
                  <a:srgbClr val="000000"/>
                </a:solidFill>
                <a:ea typeface="+mj-lt"/>
                <a:cs typeface="+mj-lt"/>
              </a:rPr>
              <a:t>gonna</a:t>
            </a:r>
            <a:r>
              <a:rPr lang="en-US" sz="3600" dirty="0">
                <a:solidFill>
                  <a:srgbClr val="000000"/>
                </a:solidFill>
                <a:ea typeface="+mj-lt"/>
                <a:cs typeface="+mj-lt"/>
              </a:rPr>
              <a:t> live forever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1"/>
            <a:ext cx="6781800" cy="685799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How to draw Monty Burns with money in his hand - Step by step drawing  tutorials | Simpsons drawings, Simpsons characters, Simpsons art">
            <a:extLst>
              <a:ext uri="{FF2B5EF4-FFF2-40B4-BE49-F238E27FC236}">
                <a16:creationId xmlns:a16="http://schemas.microsoft.com/office/drawing/2014/main" id="{F9280EB2-F887-07E8-97EB-984312F361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723900"/>
            <a:ext cx="54102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888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D949742-730C-4F7B-88BE-E4E69F6D1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5C0732-01DA-4A7C-ABF5-56B3C5B0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801" y="685801"/>
            <a:ext cx="4724400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Content Placeholder 6" descr="Les Simpson, Phatsby le Magnifique S28E13 : résumé">
            <a:extLst>
              <a:ext uri="{FF2B5EF4-FFF2-40B4-BE49-F238E27FC236}">
                <a16:creationId xmlns:a16="http://schemas.microsoft.com/office/drawing/2014/main" id="{C62777AB-1768-2BBF-F012-834ED97F36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38" r="21462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43CE61D4-E155-EE90-3622-6EC45F326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8995" y="2135939"/>
            <a:ext cx="3572540" cy="35468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dirty="0">
                <a:solidFill>
                  <a:srgbClr val="000000"/>
                </a:solidFill>
                <a:ea typeface="+mj-lt"/>
                <a:cs typeface="+mj-lt"/>
              </a:rPr>
              <a:t>I just want to live while I'm alive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247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8EBD63AD-33A9-4D22-9A5B-438B663EC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BAD9CC4-644A-42E5-A6A6-082517FA6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8" y="0"/>
            <a:ext cx="6096001" cy="6857999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 descr="Amis et Famille | Wiki Les Simpson | Fandom">
            <a:extLst>
              <a:ext uri="{FF2B5EF4-FFF2-40B4-BE49-F238E27FC236}">
                <a16:creationId xmlns:a16="http://schemas.microsoft.com/office/drawing/2014/main" id="{5F3B8F2B-15C7-DA34-BAD7-00ED003B4F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78" r="24285"/>
          <a:stretch/>
        </p:blipFill>
        <p:spPr>
          <a:xfrm>
            <a:off x="685801" y="685800"/>
            <a:ext cx="4724400" cy="5486400"/>
          </a:xfrm>
          <a:prstGeom prst="rect">
            <a:avLst/>
          </a:prstGeom>
        </p:spPr>
      </p:pic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C29F44D5-CD99-4B38-CB3A-949BE7AE9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1170" y="1817153"/>
            <a:ext cx="4821675" cy="447145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It's my life</a:t>
            </a:r>
          </a:p>
        </p:txBody>
      </p:sp>
    </p:spTree>
    <p:extLst>
      <p:ext uri="{BB962C8B-B14F-4D97-AF65-F5344CB8AC3E}">
        <p14:creationId xmlns:p14="http://schemas.microsoft.com/office/powerpoint/2010/main" val="1099127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D949742-730C-4F7B-88BE-E4E69F6D1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C5C0732-01DA-4A7C-ABF5-56B3C5B0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801" y="685801"/>
            <a:ext cx="4724400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Content Placeholder 3" descr="Mr burns hi-res stock photography and images - Alamy">
            <a:extLst>
              <a:ext uri="{FF2B5EF4-FFF2-40B4-BE49-F238E27FC236}">
                <a16:creationId xmlns:a16="http://schemas.microsoft.com/office/drawing/2014/main" id="{7BF1C92E-65E1-C4F4-07BD-1941CA711F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66" r="26713" b="1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9D6995F-F32D-0F16-A5D9-BA048E8A6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8995" y="2135939"/>
            <a:ext cx="3572540" cy="35468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ea typeface="+mj-lt"/>
                <a:cs typeface="+mj-lt"/>
              </a:rPr>
              <a:t>It's now or never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662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D949742-730C-4F7B-88BE-E4E69F6D1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C5C0732-01DA-4A7C-ABF5-56B3C5B0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801" y="685801"/>
            <a:ext cx="4724400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Content Placeholder 3" descr="Mustard and ketchup guns | Bart &amp; Mr. Burns - YouTube">
            <a:extLst>
              <a:ext uri="{FF2B5EF4-FFF2-40B4-BE49-F238E27FC236}">
                <a16:creationId xmlns:a16="http://schemas.microsoft.com/office/drawing/2014/main" id="{B08521C3-02E2-2814-9D9E-53401D3DBE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71" r="17430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1233FBD-C562-5D27-C4BD-1098CBE82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8995" y="2135939"/>
            <a:ext cx="3572540" cy="35468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ea typeface="+mj-lt"/>
                <a:cs typeface="+mj-lt"/>
              </a:rPr>
              <a:t>I </a:t>
            </a:r>
            <a:r>
              <a:rPr lang="en-US" dirty="0" err="1">
                <a:solidFill>
                  <a:srgbClr val="000000"/>
                </a:solidFill>
                <a:ea typeface="+mj-lt"/>
                <a:cs typeface="+mj-lt"/>
              </a:rPr>
              <a:t>ain't</a:t>
            </a:r>
            <a:r>
              <a:rPr lang="en-US" dirty="0">
                <a:solidFill>
                  <a:srgbClr val="000000"/>
                </a:solidFill>
                <a:ea typeface="+mj-lt"/>
                <a:cs typeface="+mj-lt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+mj-lt"/>
                <a:cs typeface="+mj-lt"/>
              </a:rPr>
              <a:t>gonna</a:t>
            </a:r>
            <a:r>
              <a:rPr lang="en-US" dirty="0">
                <a:solidFill>
                  <a:srgbClr val="000000"/>
                </a:solidFill>
                <a:ea typeface="+mj-lt"/>
                <a:cs typeface="+mj-lt"/>
              </a:rPr>
              <a:t> live forever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51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1CA7196-CAF1-4234-8849-E335F0BCA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7C3535-4FB5-4E5B-BDFE-FA61877A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7600" y="0"/>
            <a:ext cx="47244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05420B1-8E88-B493-1A1F-96F01BFED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28" y="239150"/>
            <a:ext cx="3390899" cy="1303606"/>
          </a:xfrm>
        </p:spPr>
        <p:txBody>
          <a:bodyPr>
            <a:normAutofit/>
          </a:bodyPr>
          <a:lstStyle/>
          <a:p>
            <a:pPr algn="ctr"/>
            <a:endParaRPr lang="en-US"/>
          </a:p>
        </p:txBody>
      </p:sp>
      <p:pic>
        <p:nvPicPr>
          <p:cNvPr id="4" name="Content Placeholder 3" descr="The Simpsons Mr Burns (PSD) | Official PSDs">
            <a:extLst>
              <a:ext uri="{FF2B5EF4-FFF2-40B4-BE49-F238E27FC236}">
                <a16:creationId xmlns:a16="http://schemas.microsoft.com/office/drawing/2014/main" id="{C2493796-0BE3-7B51-3BE1-F975DBA08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645" y="685800"/>
            <a:ext cx="4361687" cy="548640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D6E55A0-AC96-83DF-5F2A-22F2B1FA8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5301" y="1814732"/>
            <a:ext cx="3390899" cy="45016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dirty="0">
                <a:solidFill>
                  <a:srgbClr val="000000"/>
                </a:solidFill>
                <a:ea typeface="+mj-lt"/>
                <a:cs typeface="+mj-lt"/>
              </a:rPr>
              <a:t>I just want to live while I'm alive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448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D949742-730C-4F7B-88BE-E4E69F6D1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5C0732-01DA-4A7C-ABF5-56B3C5B0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801" y="685801"/>
            <a:ext cx="4724400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92FF2C-A89B-9F1A-1092-A35A63177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5978" y="959278"/>
            <a:ext cx="3714872" cy="992512"/>
          </a:xfrm>
        </p:spPr>
        <p:txBody>
          <a:bodyPr>
            <a:normAutofit/>
          </a:bodyPr>
          <a:lstStyle/>
          <a:p>
            <a:pPr algn="ctr"/>
            <a:endParaRPr lang="en-US"/>
          </a:p>
        </p:txBody>
      </p:sp>
      <p:pic>
        <p:nvPicPr>
          <p:cNvPr id="4" name="Content Placeholder 3" descr="Personnages - Monsieur Burns">
            <a:extLst>
              <a:ext uri="{FF2B5EF4-FFF2-40B4-BE49-F238E27FC236}">
                <a16:creationId xmlns:a16="http://schemas.microsoft.com/office/drawing/2014/main" id="{0F6AF03F-FF6E-12CD-B2FC-FE67E05E44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71" r="20162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1F7CE84-1775-71FF-9CCD-67B7906F0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8995" y="2135939"/>
            <a:ext cx="3572540" cy="35468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ea typeface="+mj-lt"/>
                <a:cs typeface="+mj-lt"/>
              </a:rPr>
              <a:t>Like Frankie said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849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D949742-730C-4F7B-88BE-E4E69F6D1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C5C0732-01DA-4A7C-ABF5-56B3C5B0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801" y="685801"/>
            <a:ext cx="4724400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Content Placeholder 3" descr="Ugly Faces of the Simpsons # 1] Laughing face of Mr. Burns while he tries  to kill Bart in Bart's speech : r/TheSimpsons">
            <a:extLst>
              <a:ext uri="{FF2B5EF4-FFF2-40B4-BE49-F238E27FC236}">
                <a16:creationId xmlns:a16="http://schemas.microsoft.com/office/drawing/2014/main" id="{9FE5D441-A078-7CFA-0358-31A3746D86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06" r="23494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3DFE3B4-B519-92C5-B6F2-50DD10F13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8995" y="2135939"/>
            <a:ext cx="3572540" cy="35468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dirty="0">
                <a:solidFill>
                  <a:srgbClr val="000000"/>
                </a:solidFill>
                <a:ea typeface="+mj-lt"/>
                <a:cs typeface="+mj-lt"/>
              </a:rPr>
              <a:t>My heart is like an open highway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295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D949742-730C-4F7B-88BE-E4E69F6D1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C5C0732-01DA-4A7C-ABF5-56B3C5B0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801" y="685801"/>
            <a:ext cx="4724400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Content Placeholder 3" descr="Les Simpson : le quiz le plus dur du monde sur Monsieur Burns">
            <a:extLst>
              <a:ext uri="{FF2B5EF4-FFF2-40B4-BE49-F238E27FC236}">
                <a16:creationId xmlns:a16="http://schemas.microsoft.com/office/drawing/2014/main" id="{E816FC84-5F52-D392-77E5-7892F8F75E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19" r="12581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37E563B-4055-0CEE-1AB2-B88D138E5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8995" y="2135939"/>
            <a:ext cx="3572540" cy="35468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dirty="0">
                <a:solidFill>
                  <a:srgbClr val="000000"/>
                </a:solidFill>
                <a:ea typeface="+mj-lt"/>
                <a:cs typeface="+mj-lt"/>
              </a:rPr>
              <a:t>No silent prayer for the faith-departed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069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D949742-730C-4F7B-88BE-E4E69F6D1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C5C0732-01DA-4A7C-ABF5-56B3C5B0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801" y="685801"/>
            <a:ext cx="4724400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Content Placeholder 3" descr="Mr. Burns PNG, Clipart, Area, Artwork, Bart Simpson, Beak, Cartoon Free PNG  Download">
            <a:extLst>
              <a:ext uri="{FF2B5EF4-FFF2-40B4-BE49-F238E27FC236}">
                <a16:creationId xmlns:a16="http://schemas.microsoft.com/office/drawing/2014/main" id="{0546C496-919D-D969-D979-5B117E4134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58" r="21143" b="2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760C1F4-AF69-DA42-6705-0EE6B010B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8995" y="2135939"/>
            <a:ext cx="3572540" cy="35468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dirty="0">
                <a:solidFill>
                  <a:srgbClr val="000000"/>
                </a:solidFill>
                <a:ea typeface="+mj-lt"/>
                <a:cs typeface="+mj-lt"/>
              </a:rPr>
              <a:t>My heart is like an open highway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235160"/>
      </p:ext>
    </p:extLst>
  </p:cSld>
  <p:clrMapOvr>
    <a:masterClrMapping/>
  </p:clrMapOvr>
</p:sld>
</file>

<file path=ppt/theme/theme1.xml><?xml version="1.0" encoding="utf-8"?>
<a:theme xmlns:a="http://schemas.openxmlformats.org/drawingml/2006/main" name="ClassicFrame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ClassicFrameVTI</vt:lpstr>
      <vt:lpstr>Storyboard fait par Edouard Lambert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'Cause I ain't gonna live forever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64</cp:revision>
  <dcterms:created xsi:type="dcterms:W3CDTF">2023-11-20T20:49:03Z</dcterms:created>
  <dcterms:modified xsi:type="dcterms:W3CDTF">2023-11-27T14:48:57Z</dcterms:modified>
</cp:coreProperties>
</file>