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3A53CF-4ACB-4767-9D22-656F1E840C07}" v="3" dt="2023-03-29T18:06:01.9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8" autoAdjust="0"/>
    <p:restoredTop sz="94660"/>
  </p:normalViewPr>
  <p:slideViewPr>
    <p:cSldViewPr snapToGrid="0">
      <p:cViewPr varScale="1">
        <p:scale>
          <a:sx n="86" d="100"/>
          <a:sy n="86" d="100"/>
        </p:scale>
        <p:origin x="324"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4FEEA7-D65F-5928-22EA-49E63B52FB96}"/>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CA"/>
          </a:p>
        </p:txBody>
      </p:sp>
      <p:sp>
        <p:nvSpPr>
          <p:cNvPr id="3" name="Sous-titre 2">
            <a:extLst>
              <a:ext uri="{FF2B5EF4-FFF2-40B4-BE49-F238E27FC236}">
                <a16:creationId xmlns:a16="http://schemas.microsoft.com/office/drawing/2014/main" id="{9C804BE6-1ABA-9738-FE91-1E217152B0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CA"/>
          </a:p>
        </p:txBody>
      </p:sp>
      <p:sp>
        <p:nvSpPr>
          <p:cNvPr id="4" name="Espace réservé de la date 3">
            <a:extLst>
              <a:ext uri="{FF2B5EF4-FFF2-40B4-BE49-F238E27FC236}">
                <a16:creationId xmlns:a16="http://schemas.microsoft.com/office/drawing/2014/main" id="{BE6BB3A1-641E-840F-9527-2ECA4DD29BD1}"/>
              </a:ext>
            </a:extLst>
          </p:cNvPr>
          <p:cNvSpPr>
            <a:spLocks noGrp="1"/>
          </p:cNvSpPr>
          <p:nvPr>
            <p:ph type="dt" sz="half" idx="10"/>
          </p:nvPr>
        </p:nvSpPr>
        <p:spPr/>
        <p:txBody>
          <a:bodyPr/>
          <a:lstStyle/>
          <a:p>
            <a:fld id="{56E2848E-4DDC-407B-81FF-F86054D0AC06}" type="datetimeFigureOut">
              <a:rPr lang="fr-CA" smtClean="0"/>
              <a:t>2023-03-29</a:t>
            </a:fld>
            <a:endParaRPr lang="fr-CA"/>
          </a:p>
        </p:txBody>
      </p:sp>
      <p:sp>
        <p:nvSpPr>
          <p:cNvPr id="5" name="Espace réservé du pied de page 4">
            <a:extLst>
              <a:ext uri="{FF2B5EF4-FFF2-40B4-BE49-F238E27FC236}">
                <a16:creationId xmlns:a16="http://schemas.microsoft.com/office/drawing/2014/main" id="{3F954D0C-70C9-CCE8-935B-DDD469B9EA65}"/>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076F7689-19D6-4429-5999-5D420909D1C3}"/>
              </a:ext>
            </a:extLst>
          </p:cNvPr>
          <p:cNvSpPr>
            <a:spLocks noGrp="1"/>
          </p:cNvSpPr>
          <p:nvPr>
            <p:ph type="sldNum" sz="quarter" idx="12"/>
          </p:nvPr>
        </p:nvSpPr>
        <p:spPr/>
        <p:txBody>
          <a:bodyPr/>
          <a:lstStyle/>
          <a:p>
            <a:fld id="{A06713CF-473C-40C1-97D5-FE4D4EF12745}" type="slidenum">
              <a:rPr lang="fr-CA" smtClean="0"/>
              <a:t>‹N°›</a:t>
            </a:fld>
            <a:endParaRPr lang="fr-CA"/>
          </a:p>
        </p:txBody>
      </p:sp>
    </p:spTree>
    <p:extLst>
      <p:ext uri="{BB962C8B-B14F-4D97-AF65-F5344CB8AC3E}">
        <p14:creationId xmlns:p14="http://schemas.microsoft.com/office/powerpoint/2010/main" val="1886293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D6C960-677D-3370-AEB9-38EC1752D4E2}"/>
              </a:ext>
            </a:extLst>
          </p:cNvPr>
          <p:cNvSpPr>
            <a:spLocks noGrp="1"/>
          </p:cNvSpPr>
          <p:nvPr>
            <p:ph type="title"/>
          </p:nvPr>
        </p:nvSpPr>
        <p:spPr/>
        <p:txBody>
          <a:bodyPr/>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266EC57D-E354-57B7-73B1-5879C951EE04}"/>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5C86A0A5-1EF3-46DF-7CD6-0889C1B692FA}"/>
              </a:ext>
            </a:extLst>
          </p:cNvPr>
          <p:cNvSpPr>
            <a:spLocks noGrp="1"/>
          </p:cNvSpPr>
          <p:nvPr>
            <p:ph type="dt" sz="half" idx="10"/>
          </p:nvPr>
        </p:nvSpPr>
        <p:spPr/>
        <p:txBody>
          <a:bodyPr/>
          <a:lstStyle/>
          <a:p>
            <a:fld id="{56E2848E-4DDC-407B-81FF-F86054D0AC06}" type="datetimeFigureOut">
              <a:rPr lang="fr-CA" smtClean="0"/>
              <a:t>2023-03-29</a:t>
            </a:fld>
            <a:endParaRPr lang="fr-CA"/>
          </a:p>
        </p:txBody>
      </p:sp>
      <p:sp>
        <p:nvSpPr>
          <p:cNvPr id="5" name="Espace réservé du pied de page 4">
            <a:extLst>
              <a:ext uri="{FF2B5EF4-FFF2-40B4-BE49-F238E27FC236}">
                <a16:creationId xmlns:a16="http://schemas.microsoft.com/office/drawing/2014/main" id="{57DC8EB7-C774-9F6B-A589-16D5598F5FB6}"/>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59E0D856-53E4-2906-7F5A-7E9A19F65F4D}"/>
              </a:ext>
            </a:extLst>
          </p:cNvPr>
          <p:cNvSpPr>
            <a:spLocks noGrp="1"/>
          </p:cNvSpPr>
          <p:nvPr>
            <p:ph type="sldNum" sz="quarter" idx="12"/>
          </p:nvPr>
        </p:nvSpPr>
        <p:spPr/>
        <p:txBody>
          <a:bodyPr/>
          <a:lstStyle/>
          <a:p>
            <a:fld id="{A06713CF-473C-40C1-97D5-FE4D4EF12745}" type="slidenum">
              <a:rPr lang="fr-CA" smtClean="0"/>
              <a:t>‹N°›</a:t>
            </a:fld>
            <a:endParaRPr lang="fr-CA"/>
          </a:p>
        </p:txBody>
      </p:sp>
    </p:spTree>
    <p:extLst>
      <p:ext uri="{BB962C8B-B14F-4D97-AF65-F5344CB8AC3E}">
        <p14:creationId xmlns:p14="http://schemas.microsoft.com/office/powerpoint/2010/main" val="499623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9A6C2D33-7A1B-50C3-B80D-B052C381C6F7}"/>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CAF0C05B-624F-BDDC-4C9B-3A11EA5DF378}"/>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85E0B306-9ABD-1FE1-BB8B-26911DF47BE4}"/>
              </a:ext>
            </a:extLst>
          </p:cNvPr>
          <p:cNvSpPr>
            <a:spLocks noGrp="1"/>
          </p:cNvSpPr>
          <p:nvPr>
            <p:ph type="dt" sz="half" idx="10"/>
          </p:nvPr>
        </p:nvSpPr>
        <p:spPr/>
        <p:txBody>
          <a:bodyPr/>
          <a:lstStyle/>
          <a:p>
            <a:fld id="{56E2848E-4DDC-407B-81FF-F86054D0AC06}" type="datetimeFigureOut">
              <a:rPr lang="fr-CA" smtClean="0"/>
              <a:t>2023-03-29</a:t>
            </a:fld>
            <a:endParaRPr lang="fr-CA"/>
          </a:p>
        </p:txBody>
      </p:sp>
      <p:sp>
        <p:nvSpPr>
          <p:cNvPr id="5" name="Espace réservé du pied de page 4">
            <a:extLst>
              <a:ext uri="{FF2B5EF4-FFF2-40B4-BE49-F238E27FC236}">
                <a16:creationId xmlns:a16="http://schemas.microsoft.com/office/drawing/2014/main" id="{94C83A6F-F554-CC0F-3CB5-D11A334C47AD}"/>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37481E09-2383-F8EA-337E-5D68E024FB1B}"/>
              </a:ext>
            </a:extLst>
          </p:cNvPr>
          <p:cNvSpPr>
            <a:spLocks noGrp="1"/>
          </p:cNvSpPr>
          <p:nvPr>
            <p:ph type="sldNum" sz="quarter" idx="12"/>
          </p:nvPr>
        </p:nvSpPr>
        <p:spPr/>
        <p:txBody>
          <a:bodyPr/>
          <a:lstStyle/>
          <a:p>
            <a:fld id="{A06713CF-473C-40C1-97D5-FE4D4EF12745}" type="slidenum">
              <a:rPr lang="fr-CA" smtClean="0"/>
              <a:t>‹N°›</a:t>
            </a:fld>
            <a:endParaRPr lang="fr-CA"/>
          </a:p>
        </p:txBody>
      </p:sp>
    </p:spTree>
    <p:extLst>
      <p:ext uri="{BB962C8B-B14F-4D97-AF65-F5344CB8AC3E}">
        <p14:creationId xmlns:p14="http://schemas.microsoft.com/office/powerpoint/2010/main" val="349703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C36501-A1D1-4863-FBA6-1450B27E0505}"/>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FBBA699C-7205-8B7F-B006-5181E4EBC614}"/>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2FEB23BC-269D-D7E6-F284-5E6D2CF4045D}"/>
              </a:ext>
            </a:extLst>
          </p:cNvPr>
          <p:cNvSpPr>
            <a:spLocks noGrp="1"/>
          </p:cNvSpPr>
          <p:nvPr>
            <p:ph type="dt" sz="half" idx="10"/>
          </p:nvPr>
        </p:nvSpPr>
        <p:spPr/>
        <p:txBody>
          <a:bodyPr/>
          <a:lstStyle/>
          <a:p>
            <a:fld id="{56E2848E-4DDC-407B-81FF-F86054D0AC06}" type="datetimeFigureOut">
              <a:rPr lang="fr-CA" smtClean="0"/>
              <a:t>2023-03-29</a:t>
            </a:fld>
            <a:endParaRPr lang="fr-CA"/>
          </a:p>
        </p:txBody>
      </p:sp>
      <p:sp>
        <p:nvSpPr>
          <p:cNvPr id="5" name="Espace réservé du pied de page 4">
            <a:extLst>
              <a:ext uri="{FF2B5EF4-FFF2-40B4-BE49-F238E27FC236}">
                <a16:creationId xmlns:a16="http://schemas.microsoft.com/office/drawing/2014/main" id="{08963BF7-7A8F-E016-3C61-754D82E89D50}"/>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4BC4025E-0AB8-5A88-BD33-AA298466E110}"/>
              </a:ext>
            </a:extLst>
          </p:cNvPr>
          <p:cNvSpPr>
            <a:spLocks noGrp="1"/>
          </p:cNvSpPr>
          <p:nvPr>
            <p:ph type="sldNum" sz="quarter" idx="12"/>
          </p:nvPr>
        </p:nvSpPr>
        <p:spPr/>
        <p:txBody>
          <a:bodyPr/>
          <a:lstStyle/>
          <a:p>
            <a:fld id="{A06713CF-473C-40C1-97D5-FE4D4EF12745}" type="slidenum">
              <a:rPr lang="fr-CA" smtClean="0"/>
              <a:t>‹N°›</a:t>
            </a:fld>
            <a:endParaRPr lang="fr-CA"/>
          </a:p>
        </p:txBody>
      </p:sp>
    </p:spTree>
    <p:extLst>
      <p:ext uri="{BB962C8B-B14F-4D97-AF65-F5344CB8AC3E}">
        <p14:creationId xmlns:p14="http://schemas.microsoft.com/office/powerpoint/2010/main" val="3209477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B58C00C-F57C-4758-CC13-B03547ABC515}"/>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CA"/>
          </a:p>
        </p:txBody>
      </p:sp>
      <p:sp>
        <p:nvSpPr>
          <p:cNvPr id="3" name="Espace réservé du texte 2">
            <a:extLst>
              <a:ext uri="{FF2B5EF4-FFF2-40B4-BE49-F238E27FC236}">
                <a16:creationId xmlns:a16="http://schemas.microsoft.com/office/drawing/2014/main" id="{533E18AC-2881-5824-1328-EB12DCC40B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7D25C4E2-E857-FEE1-0C7C-4DD0705B6040}"/>
              </a:ext>
            </a:extLst>
          </p:cNvPr>
          <p:cNvSpPr>
            <a:spLocks noGrp="1"/>
          </p:cNvSpPr>
          <p:nvPr>
            <p:ph type="dt" sz="half" idx="10"/>
          </p:nvPr>
        </p:nvSpPr>
        <p:spPr/>
        <p:txBody>
          <a:bodyPr/>
          <a:lstStyle/>
          <a:p>
            <a:fld id="{56E2848E-4DDC-407B-81FF-F86054D0AC06}" type="datetimeFigureOut">
              <a:rPr lang="fr-CA" smtClean="0"/>
              <a:t>2023-03-29</a:t>
            </a:fld>
            <a:endParaRPr lang="fr-CA"/>
          </a:p>
        </p:txBody>
      </p:sp>
      <p:sp>
        <p:nvSpPr>
          <p:cNvPr id="5" name="Espace réservé du pied de page 4">
            <a:extLst>
              <a:ext uri="{FF2B5EF4-FFF2-40B4-BE49-F238E27FC236}">
                <a16:creationId xmlns:a16="http://schemas.microsoft.com/office/drawing/2014/main" id="{73F79DAF-F31A-61B5-3202-2A503C4FA4BE}"/>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1AE152AA-F5AB-413E-A579-4FA0DEC56CC3}"/>
              </a:ext>
            </a:extLst>
          </p:cNvPr>
          <p:cNvSpPr>
            <a:spLocks noGrp="1"/>
          </p:cNvSpPr>
          <p:nvPr>
            <p:ph type="sldNum" sz="quarter" idx="12"/>
          </p:nvPr>
        </p:nvSpPr>
        <p:spPr/>
        <p:txBody>
          <a:bodyPr/>
          <a:lstStyle/>
          <a:p>
            <a:fld id="{A06713CF-473C-40C1-97D5-FE4D4EF12745}" type="slidenum">
              <a:rPr lang="fr-CA" smtClean="0"/>
              <a:t>‹N°›</a:t>
            </a:fld>
            <a:endParaRPr lang="fr-CA"/>
          </a:p>
        </p:txBody>
      </p:sp>
    </p:spTree>
    <p:extLst>
      <p:ext uri="{BB962C8B-B14F-4D97-AF65-F5344CB8AC3E}">
        <p14:creationId xmlns:p14="http://schemas.microsoft.com/office/powerpoint/2010/main" val="2442129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118A3B-E91A-50A6-B297-0F9C875143D8}"/>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5A73DD35-94C4-C156-3BE1-80F260DB7C00}"/>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contenu 3">
            <a:extLst>
              <a:ext uri="{FF2B5EF4-FFF2-40B4-BE49-F238E27FC236}">
                <a16:creationId xmlns:a16="http://schemas.microsoft.com/office/drawing/2014/main" id="{3E7C57F3-4DBE-B7DF-9528-78585AA50A8A}"/>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e la date 4">
            <a:extLst>
              <a:ext uri="{FF2B5EF4-FFF2-40B4-BE49-F238E27FC236}">
                <a16:creationId xmlns:a16="http://schemas.microsoft.com/office/drawing/2014/main" id="{7DDBAD6E-388B-635D-79A3-A065D7194421}"/>
              </a:ext>
            </a:extLst>
          </p:cNvPr>
          <p:cNvSpPr>
            <a:spLocks noGrp="1"/>
          </p:cNvSpPr>
          <p:nvPr>
            <p:ph type="dt" sz="half" idx="10"/>
          </p:nvPr>
        </p:nvSpPr>
        <p:spPr/>
        <p:txBody>
          <a:bodyPr/>
          <a:lstStyle/>
          <a:p>
            <a:fld id="{56E2848E-4DDC-407B-81FF-F86054D0AC06}" type="datetimeFigureOut">
              <a:rPr lang="fr-CA" smtClean="0"/>
              <a:t>2023-03-29</a:t>
            </a:fld>
            <a:endParaRPr lang="fr-CA"/>
          </a:p>
        </p:txBody>
      </p:sp>
      <p:sp>
        <p:nvSpPr>
          <p:cNvPr id="6" name="Espace réservé du pied de page 5">
            <a:extLst>
              <a:ext uri="{FF2B5EF4-FFF2-40B4-BE49-F238E27FC236}">
                <a16:creationId xmlns:a16="http://schemas.microsoft.com/office/drawing/2014/main" id="{4831BAE2-7067-9D95-E1B5-E1CA8CD46913}"/>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58201C76-7BAC-4DCD-0235-C6FC7419F0B9}"/>
              </a:ext>
            </a:extLst>
          </p:cNvPr>
          <p:cNvSpPr>
            <a:spLocks noGrp="1"/>
          </p:cNvSpPr>
          <p:nvPr>
            <p:ph type="sldNum" sz="quarter" idx="12"/>
          </p:nvPr>
        </p:nvSpPr>
        <p:spPr/>
        <p:txBody>
          <a:bodyPr/>
          <a:lstStyle/>
          <a:p>
            <a:fld id="{A06713CF-473C-40C1-97D5-FE4D4EF12745}" type="slidenum">
              <a:rPr lang="fr-CA" smtClean="0"/>
              <a:t>‹N°›</a:t>
            </a:fld>
            <a:endParaRPr lang="fr-CA"/>
          </a:p>
        </p:txBody>
      </p:sp>
    </p:spTree>
    <p:extLst>
      <p:ext uri="{BB962C8B-B14F-4D97-AF65-F5344CB8AC3E}">
        <p14:creationId xmlns:p14="http://schemas.microsoft.com/office/powerpoint/2010/main" val="2275439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D75EBAA-3A4B-13AE-9DDA-6581E0831B78}"/>
              </a:ext>
            </a:extLst>
          </p:cNvPr>
          <p:cNvSpPr>
            <a:spLocks noGrp="1"/>
          </p:cNvSpPr>
          <p:nvPr>
            <p:ph type="title"/>
          </p:nvPr>
        </p:nvSpPr>
        <p:spPr>
          <a:xfrm>
            <a:off x="839788" y="365125"/>
            <a:ext cx="10515600" cy="1325563"/>
          </a:xfrm>
        </p:spPr>
        <p:txBody>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FFF82BF6-6D36-EA81-528C-5F3144B850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1FA484D5-A9D4-0F5E-2263-6B90341AD0C0}"/>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texte 4">
            <a:extLst>
              <a:ext uri="{FF2B5EF4-FFF2-40B4-BE49-F238E27FC236}">
                <a16:creationId xmlns:a16="http://schemas.microsoft.com/office/drawing/2014/main" id="{46C16B6A-48C7-B058-A10D-6B8BA57D51F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FE52B7D6-1B9D-79CE-E793-49563625F7F2}"/>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7" name="Espace réservé de la date 6">
            <a:extLst>
              <a:ext uri="{FF2B5EF4-FFF2-40B4-BE49-F238E27FC236}">
                <a16:creationId xmlns:a16="http://schemas.microsoft.com/office/drawing/2014/main" id="{AFD8305C-64DC-2665-5DAE-87AF9FB3A2B8}"/>
              </a:ext>
            </a:extLst>
          </p:cNvPr>
          <p:cNvSpPr>
            <a:spLocks noGrp="1"/>
          </p:cNvSpPr>
          <p:nvPr>
            <p:ph type="dt" sz="half" idx="10"/>
          </p:nvPr>
        </p:nvSpPr>
        <p:spPr/>
        <p:txBody>
          <a:bodyPr/>
          <a:lstStyle/>
          <a:p>
            <a:fld id="{56E2848E-4DDC-407B-81FF-F86054D0AC06}" type="datetimeFigureOut">
              <a:rPr lang="fr-CA" smtClean="0"/>
              <a:t>2023-03-29</a:t>
            </a:fld>
            <a:endParaRPr lang="fr-CA"/>
          </a:p>
        </p:txBody>
      </p:sp>
      <p:sp>
        <p:nvSpPr>
          <p:cNvPr id="8" name="Espace réservé du pied de page 7">
            <a:extLst>
              <a:ext uri="{FF2B5EF4-FFF2-40B4-BE49-F238E27FC236}">
                <a16:creationId xmlns:a16="http://schemas.microsoft.com/office/drawing/2014/main" id="{E87611BD-E0E7-895C-55D8-6B18C8291BB2}"/>
              </a:ext>
            </a:extLst>
          </p:cNvPr>
          <p:cNvSpPr>
            <a:spLocks noGrp="1"/>
          </p:cNvSpPr>
          <p:nvPr>
            <p:ph type="ftr" sz="quarter" idx="11"/>
          </p:nvPr>
        </p:nvSpPr>
        <p:spPr/>
        <p:txBody>
          <a:bodyPr/>
          <a:lstStyle/>
          <a:p>
            <a:endParaRPr lang="fr-CA"/>
          </a:p>
        </p:txBody>
      </p:sp>
      <p:sp>
        <p:nvSpPr>
          <p:cNvPr id="9" name="Espace réservé du numéro de diapositive 8">
            <a:extLst>
              <a:ext uri="{FF2B5EF4-FFF2-40B4-BE49-F238E27FC236}">
                <a16:creationId xmlns:a16="http://schemas.microsoft.com/office/drawing/2014/main" id="{A1470735-E6BD-ADE7-90F9-2DE50387198E}"/>
              </a:ext>
            </a:extLst>
          </p:cNvPr>
          <p:cNvSpPr>
            <a:spLocks noGrp="1"/>
          </p:cNvSpPr>
          <p:nvPr>
            <p:ph type="sldNum" sz="quarter" idx="12"/>
          </p:nvPr>
        </p:nvSpPr>
        <p:spPr/>
        <p:txBody>
          <a:bodyPr/>
          <a:lstStyle/>
          <a:p>
            <a:fld id="{A06713CF-473C-40C1-97D5-FE4D4EF12745}" type="slidenum">
              <a:rPr lang="fr-CA" smtClean="0"/>
              <a:t>‹N°›</a:t>
            </a:fld>
            <a:endParaRPr lang="fr-CA"/>
          </a:p>
        </p:txBody>
      </p:sp>
    </p:spTree>
    <p:extLst>
      <p:ext uri="{BB962C8B-B14F-4D97-AF65-F5344CB8AC3E}">
        <p14:creationId xmlns:p14="http://schemas.microsoft.com/office/powerpoint/2010/main" val="1827381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269279-3852-1529-AB0F-EFA0B98E42FE}"/>
              </a:ext>
            </a:extLst>
          </p:cNvPr>
          <p:cNvSpPr>
            <a:spLocks noGrp="1"/>
          </p:cNvSpPr>
          <p:nvPr>
            <p:ph type="title"/>
          </p:nvPr>
        </p:nvSpPr>
        <p:spPr/>
        <p:txBody>
          <a:bodyPr/>
          <a:lstStyle/>
          <a:p>
            <a:r>
              <a:rPr lang="fr-FR"/>
              <a:t>Modifiez le style du titre</a:t>
            </a:r>
            <a:endParaRPr lang="fr-CA"/>
          </a:p>
        </p:txBody>
      </p:sp>
      <p:sp>
        <p:nvSpPr>
          <p:cNvPr id="3" name="Espace réservé de la date 2">
            <a:extLst>
              <a:ext uri="{FF2B5EF4-FFF2-40B4-BE49-F238E27FC236}">
                <a16:creationId xmlns:a16="http://schemas.microsoft.com/office/drawing/2014/main" id="{74F1D7BE-B7DA-F2AE-CBC5-2AA094084AA6}"/>
              </a:ext>
            </a:extLst>
          </p:cNvPr>
          <p:cNvSpPr>
            <a:spLocks noGrp="1"/>
          </p:cNvSpPr>
          <p:nvPr>
            <p:ph type="dt" sz="half" idx="10"/>
          </p:nvPr>
        </p:nvSpPr>
        <p:spPr/>
        <p:txBody>
          <a:bodyPr/>
          <a:lstStyle/>
          <a:p>
            <a:fld id="{56E2848E-4DDC-407B-81FF-F86054D0AC06}" type="datetimeFigureOut">
              <a:rPr lang="fr-CA" smtClean="0"/>
              <a:t>2023-03-29</a:t>
            </a:fld>
            <a:endParaRPr lang="fr-CA"/>
          </a:p>
        </p:txBody>
      </p:sp>
      <p:sp>
        <p:nvSpPr>
          <p:cNvPr id="4" name="Espace réservé du pied de page 3">
            <a:extLst>
              <a:ext uri="{FF2B5EF4-FFF2-40B4-BE49-F238E27FC236}">
                <a16:creationId xmlns:a16="http://schemas.microsoft.com/office/drawing/2014/main" id="{EF791045-8987-2701-4E8F-A67F894FD7E8}"/>
              </a:ext>
            </a:extLst>
          </p:cNvPr>
          <p:cNvSpPr>
            <a:spLocks noGrp="1"/>
          </p:cNvSpPr>
          <p:nvPr>
            <p:ph type="ftr" sz="quarter" idx="11"/>
          </p:nvPr>
        </p:nvSpPr>
        <p:spPr/>
        <p:txBody>
          <a:bodyPr/>
          <a:lstStyle/>
          <a:p>
            <a:endParaRPr lang="fr-CA"/>
          </a:p>
        </p:txBody>
      </p:sp>
      <p:sp>
        <p:nvSpPr>
          <p:cNvPr id="5" name="Espace réservé du numéro de diapositive 4">
            <a:extLst>
              <a:ext uri="{FF2B5EF4-FFF2-40B4-BE49-F238E27FC236}">
                <a16:creationId xmlns:a16="http://schemas.microsoft.com/office/drawing/2014/main" id="{C78401A5-5BBE-DCC1-0EDB-BAD88CAF66AF}"/>
              </a:ext>
            </a:extLst>
          </p:cNvPr>
          <p:cNvSpPr>
            <a:spLocks noGrp="1"/>
          </p:cNvSpPr>
          <p:nvPr>
            <p:ph type="sldNum" sz="quarter" idx="12"/>
          </p:nvPr>
        </p:nvSpPr>
        <p:spPr/>
        <p:txBody>
          <a:bodyPr/>
          <a:lstStyle/>
          <a:p>
            <a:fld id="{A06713CF-473C-40C1-97D5-FE4D4EF12745}" type="slidenum">
              <a:rPr lang="fr-CA" smtClean="0"/>
              <a:t>‹N°›</a:t>
            </a:fld>
            <a:endParaRPr lang="fr-CA"/>
          </a:p>
        </p:txBody>
      </p:sp>
    </p:spTree>
    <p:extLst>
      <p:ext uri="{BB962C8B-B14F-4D97-AF65-F5344CB8AC3E}">
        <p14:creationId xmlns:p14="http://schemas.microsoft.com/office/powerpoint/2010/main" val="434160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5C5195CD-B5A5-31D2-EB8F-DCC042BCB223}"/>
              </a:ext>
            </a:extLst>
          </p:cNvPr>
          <p:cNvSpPr>
            <a:spLocks noGrp="1"/>
          </p:cNvSpPr>
          <p:nvPr>
            <p:ph type="dt" sz="half" idx="10"/>
          </p:nvPr>
        </p:nvSpPr>
        <p:spPr/>
        <p:txBody>
          <a:bodyPr/>
          <a:lstStyle/>
          <a:p>
            <a:fld id="{56E2848E-4DDC-407B-81FF-F86054D0AC06}" type="datetimeFigureOut">
              <a:rPr lang="fr-CA" smtClean="0"/>
              <a:t>2023-03-29</a:t>
            </a:fld>
            <a:endParaRPr lang="fr-CA"/>
          </a:p>
        </p:txBody>
      </p:sp>
      <p:sp>
        <p:nvSpPr>
          <p:cNvPr id="3" name="Espace réservé du pied de page 2">
            <a:extLst>
              <a:ext uri="{FF2B5EF4-FFF2-40B4-BE49-F238E27FC236}">
                <a16:creationId xmlns:a16="http://schemas.microsoft.com/office/drawing/2014/main" id="{2BA91D3F-96FF-3C4D-12C6-323146BC8520}"/>
              </a:ext>
            </a:extLst>
          </p:cNvPr>
          <p:cNvSpPr>
            <a:spLocks noGrp="1"/>
          </p:cNvSpPr>
          <p:nvPr>
            <p:ph type="ftr" sz="quarter" idx="11"/>
          </p:nvPr>
        </p:nvSpPr>
        <p:spPr/>
        <p:txBody>
          <a:bodyPr/>
          <a:lstStyle/>
          <a:p>
            <a:endParaRPr lang="fr-CA"/>
          </a:p>
        </p:txBody>
      </p:sp>
      <p:sp>
        <p:nvSpPr>
          <p:cNvPr id="4" name="Espace réservé du numéro de diapositive 3">
            <a:extLst>
              <a:ext uri="{FF2B5EF4-FFF2-40B4-BE49-F238E27FC236}">
                <a16:creationId xmlns:a16="http://schemas.microsoft.com/office/drawing/2014/main" id="{79B5CB12-855F-E156-18D5-CBD1EBB0F233}"/>
              </a:ext>
            </a:extLst>
          </p:cNvPr>
          <p:cNvSpPr>
            <a:spLocks noGrp="1"/>
          </p:cNvSpPr>
          <p:nvPr>
            <p:ph type="sldNum" sz="quarter" idx="12"/>
          </p:nvPr>
        </p:nvSpPr>
        <p:spPr/>
        <p:txBody>
          <a:bodyPr/>
          <a:lstStyle/>
          <a:p>
            <a:fld id="{A06713CF-473C-40C1-97D5-FE4D4EF12745}" type="slidenum">
              <a:rPr lang="fr-CA" smtClean="0"/>
              <a:t>‹N°›</a:t>
            </a:fld>
            <a:endParaRPr lang="fr-CA"/>
          </a:p>
        </p:txBody>
      </p:sp>
    </p:spTree>
    <p:extLst>
      <p:ext uri="{BB962C8B-B14F-4D97-AF65-F5344CB8AC3E}">
        <p14:creationId xmlns:p14="http://schemas.microsoft.com/office/powerpoint/2010/main" val="1147740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DC7F79F-B8D0-808F-8C90-30ECDCD4C5B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du contenu 2">
            <a:extLst>
              <a:ext uri="{FF2B5EF4-FFF2-40B4-BE49-F238E27FC236}">
                <a16:creationId xmlns:a16="http://schemas.microsoft.com/office/drawing/2014/main" id="{E2359E61-CBF4-8240-D835-B948D7D366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texte 3">
            <a:extLst>
              <a:ext uri="{FF2B5EF4-FFF2-40B4-BE49-F238E27FC236}">
                <a16:creationId xmlns:a16="http://schemas.microsoft.com/office/drawing/2014/main" id="{720D3614-F9AB-A675-4DD6-0BF655537A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D2AC65F-34CA-66AC-AE87-D8009DC5260B}"/>
              </a:ext>
            </a:extLst>
          </p:cNvPr>
          <p:cNvSpPr>
            <a:spLocks noGrp="1"/>
          </p:cNvSpPr>
          <p:nvPr>
            <p:ph type="dt" sz="half" idx="10"/>
          </p:nvPr>
        </p:nvSpPr>
        <p:spPr/>
        <p:txBody>
          <a:bodyPr/>
          <a:lstStyle/>
          <a:p>
            <a:fld id="{56E2848E-4DDC-407B-81FF-F86054D0AC06}" type="datetimeFigureOut">
              <a:rPr lang="fr-CA" smtClean="0"/>
              <a:t>2023-03-29</a:t>
            </a:fld>
            <a:endParaRPr lang="fr-CA"/>
          </a:p>
        </p:txBody>
      </p:sp>
      <p:sp>
        <p:nvSpPr>
          <p:cNvPr id="6" name="Espace réservé du pied de page 5">
            <a:extLst>
              <a:ext uri="{FF2B5EF4-FFF2-40B4-BE49-F238E27FC236}">
                <a16:creationId xmlns:a16="http://schemas.microsoft.com/office/drawing/2014/main" id="{7EEA8B5D-CD8F-2083-C8F1-CD9D124EABBA}"/>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0BFF4993-EBFA-D60B-D444-FA9ABB4A730A}"/>
              </a:ext>
            </a:extLst>
          </p:cNvPr>
          <p:cNvSpPr>
            <a:spLocks noGrp="1"/>
          </p:cNvSpPr>
          <p:nvPr>
            <p:ph type="sldNum" sz="quarter" idx="12"/>
          </p:nvPr>
        </p:nvSpPr>
        <p:spPr/>
        <p:txBody>
          <a:bodyPr/>
          <a:lstStyle/>
          <a:p>
            <a:fld id="{A06713CF-473C-40C1-97D5-FE4D4EF12745}" type="slidenum">
              <a:rPr lang="fr-CA" smtClean="0"/>
              <a:t>‹N°›</a:t>
            </a:fld>
            <a:endParaRPr lang="fr-CA"/>
          </a:p>
        </p:txBody>
      </p:sp>
    </p:spTree>
    <p:extLst>
      <p:ext uri="{BB962C8B-B14F-4D97-AF65-F5344CB8AC3E}">
        <p14:creationId xmlns:p14="http://schemas.microsoft.com/office/powerpoint/2010/main" val="4813241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83A8BD-6955-AE50-3529-41D134A8CC4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pour une image  2">
            <a:extLst>
              <a:ext uri="{FF2B5EF4-FFF2-40B4-BE49-F238E27FC236}">
                <a16:creationId xmlns:a16="http://schemas.microsoft.com/office/drawing/2014/main" id="{7723CD02-2879-054F-2572-18F7B2E99D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a:extLst>
              <a:ext uri="{FF2B5EF4-FFF2-40B4-BE49-F238E27FC236}">
                <a16:creationId xmlns:a16="http://schemas.microsoft.com/office/drawing/2014/main" id="{5139CAAD-757B-42ED-FFC9-BE5761ABA9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CE1A15AB-1F6C-4839-F2BE-A77755A3EB0B}"/>
              </a:ext>
            </a:extLst>
          </p:cNvPr>
          <p:cNvSpPr>
            <a:spLocks noGrp="1"/>
          </p:cNvSpPr>
          <p:nvPr>
            <p:ph type="dt" sz="half" idx="10"/>
          </p:nvPr>
        </p:nvSpPr>
        <p:spPr/>
        <p:txBody>
          <a:bodyPr/>
          <a:lstStyle/>
          <a:p>
            <a:fld id="{56E2848E-4DDC-407B-81FF-F86054D0AC06}" type="datetimeFigureOut">
              <a:rPr lang="fr-CA" smtClean="0"/>
              <a:t>2023-03-29</a:t>
            </a:fld>
            <a:endParaRPr lang="fr-CA"/>
          </a:p>
        </p:txBody>
      </p:sp>
      <p:sp>
        <p:nvSpPr>
          <p:cNvPr id="6" name="Espace réservé du pied de page 5">
            <a:extLst>
              <a:ext uri="{FF2B5EF4-FFF2-40B4-BE49-F238E27FC236}">
                <a16:creationId xmlns:a16="http://schemas.microsoft.com/office/drawing/2014/main" id="{9411E33F-8E20-74A6-49C5-F0ED6234B675}"/>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70B6CD0D-0238-9801-D25F-BDCB65E68869}"/>
              </a:ext>
            </a:extLst>
          </p:cNvPr>
          <p:cNvSpPr>
            <a:spLocks noGrp="1"/>
          </p:cNvSpPr>
          <p:nvPr>
            <p:ph type="sldNum" sz="quarter" idx="12"/>
          </p:nvPr>
        </p:nvSpPr>
        <p:spPr/>
        <p:txBody>
          <a:bodyPr/>
          <a:lstStyle/>
          <a:p>
            <a:fld id="{A06713CF-473C-40C1-97D5-FE4D4EF12745}" type="slidenum">
              <a:rPr lang="fr-CA" smtClean="0"/>
              <a:t>‹N°›</a:t>
            </a:fld>
            <a:endParaRPr lang="fr-CA"/>
          </a:p>
        </p:txBody>
      </p:sp>
    </p:spTree>
    <p:extLst>
      <p:ext uri="{BB962C8B-B14F-4D97-AF65-F5344CB8AC3E}">
        <p14:creationId xmlns:p14="http://schemas.microsoft.com/office/powerpoint/2010/main" val="122838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9A4B4398-B513-1073-AEFF-507942299E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5370104E-01EB-6C7F-1E9B-50BE940861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0723BACB-71CA-3F76-6D15-7627460F96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E2848E-4DDC-407B-81FF-F86054D0AC06}" type="datetimeFigureOut">
              <a:rPr lang="fr-CA" smtClean="0"/>
              <a:t>2023-03-29</a:t>
            </a:fld>
            <a:endParaRPr lang="fr-CA"/>
          </a:p>
        </p:txBody>
      </p:sp>
      <p:sp>
        <p:nvSpPr>
          <p:cNvPr id="5" name="Espace réservé du pied de page 4">
            <a:extLst>
              <a:ext uri="{FF2B5EF4-FFF2-40B4-BE49-F238E27FC236}">
                <a16:creationId xmlns:a16="http://schemas.microsoft.com/office/drawing/2014/main" id="{576DE5A4-79DE-E5DC-59C5-52D8FDABCB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a:extLst>
              <a:ext uri="{FF2B5EF4-FFF2-40B4-BE49-F238E27FC236}">
                <a16:creationId xmlns:a16="http://schemas.microsoft.com/office/drawing/2014/main" id="{82C356D3-E11A-35FC-51F6-9F21B75D34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6713CF-473C-40C1-97D5-FE4D4EF12745}" type="slidenum">
              <a:rPr lang="fr-CA" smtClean="0"/>
              <a:t>‹N°›</a:t>
            </a:fld>
            <a:endParaRPr lang="fr-CA"/>
          </a:p>
        </p:txBody>
      </p:sp>
    </p:spTree>
    <p:extLst>
      <p:ext uri="{BB962C8B-B14F-4D97-AF65-F5344CB8AC3E}">
        <p14:creationId xmlns:p14="http://schemas.microsoft.com/office/powerpoint/2010/main" val="38192302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apps.apple.com/us/app/number-pieces-by-mlc/id605433778"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A69C3B-383F-AB04-85B1-3B60722A104E}"/>
              </a:ext>
            </a:extLst>
          </p:cNvPr>
          <p:cNvSpPr>
            <a:spLocks noGrp="1"/>
          </p:cNvSpPr>
          <p:nvPr>
            <p:ph type="ctrTitle"/>
          </p:nvPr>
        </p:nvSpPr>
        <p:spPr/>
        <p:txBody>
          <a:bodyPr/>
          <a:lstStyle/>
          <a:p>
            <a:r>
              <a:rPr lang="fr-CA" dirty="0"/>
              <a:t>AQUOPS</a:t>
            </a:r>
          </a:p>
        </p:txBody>
      </p:sp>
      <p:sp>
        <p:nvSpPr>
          <p:cNvPr id="3" name="Sous-titre 2">
            <a:extLst>
              <a:ext uri="{FF2B5EF4-FFF2-40B4-BE49-F238E27FC236}">
                <a16:creationId xmlns:a16="http://schemas.microsoft.com/office/drawing/2014/main" id="{2A412D3C-D4DF-9AB4-B82E-26388C80C5D6}"/>
              </a:ext>
            </a:extLst>
          </p:cNvPr>
          <p:cNvSpPr>
            <a:spLocks noGrp="1"/>
          </p:cNvSpPr>
          <p:nvPr>
            <p:ph type="subTitle" idx="1"/>
          </p:nvPr>
        </p:nvSpPr>
        <p:spPr/>
        <p:txBody>
          <a:bodyPr/>
          <a:lstStyle/>
          <a:p>
            <a:r>
              <a:rPr lang="fr-CA" dirty="0"/>
              <a:t>111</a:t>
            </a:r>
          </a:p>
        </p:txBody>
      </p:sp>
    </p:spTree>
    <p:extLst>
      <p:ext uri="{BB962C8B-B14F-4D97-AF65-F5344CB8AC3E}">
        <p14:creationId xmlns:p14="http://schemas.microsoft.com/office/powerpoint/2010/main" val="1484563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8A05B6-76E9-F76C-745B-D7C40A87E2BF}"/>
              </a:ext>
            </a:extLst>
          </p:cNvPr>
          <p:cNvSpPr>
            <a:spLocks noGrp="1"/>
          </p:cNvSpPr>
          <p:nvPr>
            <p:ph type="title"/>
          </p:nvPr>
        </p:nvSpPr>
        <p:spPr/>
        <p:txBody>
          <a:bodyPr/>
          <a:lstStyle/>
          <a:p>
            <a:endParaRPr lang="fr-CA"/>
          </a:p>
        </p:txBody>
      </p:sp>
      <p:sp>
        <p:nvSpPr>
          <p:cNvPr id="3" name="Espace réservé du contenu 2">
            <a:extLst>
              <a:ext uri="{FF2B5EF4-FFF2-40B4-BE49-F238E27FC236}">
                <a16:creationId xmlns:a16="http://schemas.microsoft.com/office/drawing/2014/main" id="{11836DE0-1F78-BD98-A1DF-93B8003CE5A7}"/>
              </a:ext>
            </a:extLst>
          </p:cNvPr>
          <p:cNvSpPr>
            <a:spLocks noGrp="1"/>
          </p:cNvSpPr>
          <p:nvPr>
            <p:ph idx="1"/>
          </p:nvPr>
        </p:nvSpPr>
        <p:spPr/>
        <p:txBody>
          <a:bodyPr/>
          <a:lstStyle/>
          <a:p>
            <a:pPr marL="0" indent="0">
              <a:buNone/>
            </a:pPr>
            <a:r>
              <a:rPr lang="fr-CA" dirty="0"/>
              <a:t>Nom:</a:t>
            </a:r>
          </a:p>
          <a:p>
            <a:pPr marL="0" indent="0">
              <a:buNone/>
            </a:pPr>
            <a:r>
              <a:rPr lang="fr-CA" dirty="0"/>
              <a:t>Martine Bélanger</a:t>
            </a:r>
          </a:p>
          <a:p>
            <a:pPr marL="0" indent="0">
              <a:buNone/>
            </a:pPr>
            <a:r>
              <a:rPr lang="fr-CA" dirty="0"/>
              <a:t>Karine Riley</a:t>
            </a:r>
          </a:p>
        </p:txBody>
      </p:sp>
    </p:spTree>
    <p:extLst>
      <p:ext uri="{BB962C8B-B14F-4D97-AF65-F5344CB8AC3E}">
        <p14:creationId xmlns:p14="http://schemas.microsoft.com/office/powerpoint/2010/main" val="3471759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F5307F-C306-60D8-31A8-332D7B61C30D}"/>
              </a:ext>
            </a:extLst>
          </p:cNvPr>
          <p:cNvSpPr>
            <a:spLocks noGrp="1"/>
          </p:cNvSpPr>
          <p:nvPr>
            <p:ph type="title"/>
          </p:nvPr>
        </p:nvSpPr>
        <p:spPr/>
        <p:txBody>
          <a:bodyPr/>
          <a:lstStyle/>
          <a:p>
            <a:endParaRPr lang="fr-CA" dirty="0"/>
          </a:p>
        </p:txBody>
      </p:sp>
      <p:sp>
        <p:nvSpPr>
          <p:cNvPr id="3" name="Espace réservé du contenu 2">
            <a:extLst>
              <a:ext uri="{FF2B5EF4-FFF2-40B4-BE49-F238E27FC236}">
                <a16:creationId xmlns:a16="http://schemas.microsoft.com/office/drawing/2014/main" id="{BDF116D9-5CA6-D04E-4A7D-9761DF7651FF}"/>
              </a:ext>
            </a:extLst>
          </p:cNvPr>
          <p:cNvSpPr>
            <a:spLocks noGrp="1"/>
          </p:cNvSpPr>
          <p:nvPr>
            <p:ph idx="1"/>
          </p:nvPr>
        </p:nvSpPr>
        <p:spPr/>
        <p:txBody>
          <a:bodyPr>
            <a:normAutofit/>
          </a:bodyPr>
          <a:lstStyle/>
          <a:p>
            <a:pPr marL="0" indent="0">
              <a:buNone/>
            </a:pPr>
            <a:r>
              <a:rPr lang="fr-CA" dirty="0" err="1"/>
              <a:t>Déscriptif:</a:t>
            </a:r>
            <a:r>
              <a:rPr lang="fr-CA" sz="2000" b="0" i="0" dirty="0" err="1">
                <a:effectLst/>
                <a:latin typeface="Merriweather" panose="020B0604020202020204" pitchFamily="2" charset="0"/>
              </a:rPr>
              <a:t>Vous</a:t>
            </a:r>
            <a:r>
              <a:rPr lang="fr-CA" sz="2000" b="0" i="0" dirty="0">
                <a:effectLst/>
                <a:latin typeface="Merriweather" panose="020B0604020202020204" pitchFamily="2" charset="0"/>
              </a:rPr>
              <a:t> souhaitez introduire la robotique au 1</a:t>
            </a:r>
            <a:r>
              <a:rPr lang="fr-CA" sz="2000" b="0" i="0" baseline="30000" dirty="0">
                <a:effectLst/>
                <a:latin typeface="Merriweather" panose="020B0604020202020204" pitchFamily="2" charset="0"/>
              </a:rPr>
              <a:t>er</a:t>
            </a:r>
            <a:r>
              <a:rPr lang="fr-CA" sz="2000" b="0" i="0" dirty="0">
                <a:effectLst/>
                <a:latin typeface="Merriweather" panose="020B0604020202020204" pitchFamily="2" charset="0"/>
              </a:rPr>
              <a:t> cycle mais trouvez cela ardu et ne savez pas par où commencer? Comment pouvez-vous rendre cela simple pour vous et riche pour les élèves malgré leur jeune âge? Comment gérez votre classe lorsque le matériel est sorti? Comment optimiser le peu de matériel parfois disponible dans vos classes et est-il toujours nécessaire pour le développement de la pensée logique chez l'élève? En plus de prendre le temps d'explorer les robots </a:t>
            </a:r>
            <a:r>
              <a:rPr lang="fr-CA" sz="2000" b="0" i="0" dirty="0" err="1">
                <a:effectLst/>
                <a:latin typeface="Merriweather" panose="020B0604020202020204" pitchFamily="2" charset="0"/>
              </a:rPr>
              <a:t>BlueBot</a:t>
            </a:r>
            <a:r>
              <a:rPr lang="fr-CA" sz="2000" b="0" i="0" dirty="0">
                <a:effectLst/>
                <a:latin typeface="Merriweather" panose="020B0604020202020204" pitchFamily="2" charset="0"/>
              </a:rPr>
              <a:t> et </a:t>
            </a:r>
            <a:r>
              <a:rPr lang="fr-CA" sz="2000" b="0" i="0" dirty="0" err="1">
                <a:effectLst/>
                <a:latin typeface="Merriweather" panose="020B0604020202020204" pitchFamily="2" charset="0"/>
              </a:rPr>
              <a:t>Wedo</a:t>
            </a:r>
            <a:r>
              <a:rPr lang="fr-CA" sz="2000" b="0" i="0" dirty="0">
                <a:effectLst/>
                <a:latin typeface="Merriweather" panose="020B0604020202020204" pitchFamily="2" charset="0"/>
              </a:rPr>
              <a:t> 2.0, nous vous proposerons des séquences d'activités enseignement à vivre en classe avec vos élèves. Nous vous partagerons également nos bons et moins bons coups vécus à travers l'accompagnement de quelques centaines de groupes de notre Centre de service scolaires. Cet atelier vous permettra d'être confiant et outillé pour soutenir vos élèves dans leur apprentissage à programmer un robot. </a:t>
            </a:r>
            <a:endParaRPr lang="fr-CA" sz="2000" dirty="0"/>
          </a:p>
        </p:txBody>
      </p:sp>
    </p:spTree>
    <p:extLst>
      <p:ext uri="{BB962C8B-B14F-4D97-AF65-F5344CB8AC3E}">
        <p14:creationId xmlns:p14="http://schemas.microsoft.com/office/powerpoint/2010/main" val="3058583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0D576A-D3F7-7928-8B49-8D9D0520E709}"/>
              </a:ext>
            </a:extLst>
          </p:cNvPr>
          <p:cNvSpPr>
            <a:spLocks noGrp="1"/>
          </p:cNvSpPr>
          <p:nvPr>
            <p:ph type="title"/>
          </p:nvPr>
        </p:nvSpPr>
        <p:spPr/>
        <p:txBody>
          <a:bodyPr/>
          <a:lstStyle/>
          <a:p>
            <a:endParaRPr lang="fr-CA"/>
          </a:p>
        </p:txBody>
      </p:sp>
      <p:sp>
        <p:nvSpPr>
          <p:cNvPr id="3" name="Espace réservé du contenu 2">
            <a:extLst>
              <a:ext uri="{FF2B5EF4-FFF2-40B4-BE49-F238E27FC236}">
                <a16:creationId xmlns:a16="http://schemas.microsoft.com/office/drawing/2014/main" id="{2EABC273-5154-6F95-6370-644DE065C3CB}"/>
              </a:ext>
            </a:extLst>
          </p:cNvPr>
          <p:cNvSpPr>
            <a:spLocks noGrp="1"/>
          </p:cNvSpPr>
          <p:nvPr>
            <p:ph idx="1"/>
          </p:nvPr>
        </p:nvSpPr>
        <p:spPr/>
        <p:txBody>
          <a:bodyPr/>
          <a:lstStyle/>
          <a:p>
            <a:pPr marL="0" indent="0">
              <a:buNone/>
            </a:pPr>
            <a:r>
              <a:rPr lang="fr-CA" dirty="0" err="1"/>
              <a:t>Liens:</a:t>
            </a:r>
            <a:r>
              <a:rPr lang="fr-CA" b="0" i="0" u="none" strike="noStrike" dirty="0" err="1">
                <a:solidFill>
                  <a:srgbClr val="2991D6"/>
                </a:solidFill>
                <a:effectLst/>
                <a:latin typeface="Merriweather" panose="00000500000000000000" pitchFamily="2" charset="0"/>
                <a:hlinkClick r:id="rId2"/>
              </a:rPr>
              <a:t>Number</a:t>
            </a:r>
            <a:r>
              <a:rPr lang="fr-CA" b="0" i="0" u="none" strike="noStrike" dirty="0">
                <a:solidFill>
                  <a:srgbClr val="2991D6"/>
                </a:solidFill>
                <a:effectLst/>
                <a:latin typeface="Merriweather" panose="00000500000000000000" pitchFamily="2" charset="0"/>
                <a:hlinkClick r:id="rId2"/>
              </a:rPr>
              <a:t> Pieces</a:t>
            </a:r>
            <a:endParaRPr lang="fr-CA" dirty="0"/>
          </a:p>
        </p:txBody>
      </p:sp>
    </p:spTree>
    <p:extLst>
      <p:ext uri="{BB962C8B-B14F-4D97-AF65-F5344CB8AC3E}">
        <p14:creationId xmlns:p14="http://schemas.microsoft.com/office/powerpoint/2010/main" val="1274059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2163F5-4946-2194-38DB-139364F2368A}"/>
              </a:ext>
            </a:extLst>
          </p:cNvPr>
          <p:cNvSpPr>
            <a:spLocks noGrp="1"/>
          </p:cNvSpPr>
          <p:nvPr>
            <p:ph type="title"/>
          </p:nvPr>
        </p:nvSpPr>
        <p:spPr/>
        <p:txBody>
          <a:bodyPr/>
          <a:lstStyle/>
          <a:p>
            <a:r>
              <a:rPr lang="fr-CA" dirty="0"/>
              <a:t>3 photo:</a:t>
            </a:r>
          </a:p>
        </p:txBody>
      </p:sp>
      <p:pic>
        <p:nvPicPr>
          <p:cNvPr id="7" name="Image 6" descr="Une image contenant diagramme&#10;&#10;Description générée automatiquement">
            <a:extLst>
              <a:ext uri="{FF2B5EF4-FFF2-40B4-BE49-F238E27FC236}">
                <a16:creationId xmlns:a16="http://schemas.microsoft.com/office/drawing/2014/main" id="{0E35719E-DBBA-2E4E-3C5B-859F877C7C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7914" y="2217308"/>
            <a:ext cx="3010320" cy="2267266"/>
          </a:xfrm>
          <a:prstGeom prst="rect">
            <a:avLst/>
          </a:prstGeom>
        </p:spPr>
      </p:pic>
      <p:pic>
        <p:nvPicPr>
          <p:cNvPr id="9" name="Image 8">
            <a:extLst>
              <a:ext uri="{FF2B5EF4-FFF2-40B4-BE49-F238E27FC236}">
                <a16:creationId xmlns:a16="http://schemas.microsoft.com/office/drawing/2014/main" id="{658F76E6-BFDB-5CDF-FFD9-525B1BA8921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86077" y="2304893"/>
            <a:ext cx="3019846" cy="2248214"/>
          </a:xfrm>
          <a:prstGeom prst="rect">
            <a:avLst/>
          </a:prstGeom>
        </p:spPr>
      </p:pic>
      <p:pic>
        <p:nvPicPr>
          <p:cNvPr id="11" name="Image 10" descr="Une image contenant diagramme&#10;&#10;Description générée automatiquement">
            <a:extLst>
              <a:ext uri="{FF2B5EF4-FFF2-40B4-BE49-F238E27FC236}">
                <a16:creationId xmlns:a16="http://schemas.microsoft.com/office/drawing/2014/main" id="{EBB6ABEF-ABB5-DF75-024C-ED6D7F0AAB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31082" y="2295367"/>
            <a:ext cx="3019846" cy="2257740"/>
          </a:xfrm>
          <a:prstGeom prst="rect">
            <a:avLst/>
          </a:prstGeom>
        </p:spPr>
      </p:pic>
    </p:spTree>
    <p:extLst>
      <p:ext uri="{BB962C8B-B14F-4D97-AF65-F5344CB8AC3E}">
        <p14:creationId xmlns:p14="http://schemas.microsoft.com/office/powerpoint/2010/main" val="3773570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1ACE28-6AD3-22DB-6977-6D5D5C0B0169}"/>
              </a:ext>
            </a:extLst>
          </p:cNvPr>
          <p:cNvSpPr>
            <a:spLocks noGrp="1"/>
          </p:cNvSpPr>
          <p:nvPr>
            <p:ph type="title"/>
          </p:nvPr>
        </p:nvSpPr>
        <p:spPr/>
        <p:txBody>
          <a:bodyPr/>
          <a:lstStyle/>
          <a:p>
            <a:r>
              <a:rPr lang="fr-CA" dirty="0" err="1"/>
              <a:t>Apreciation</a:t>
            </a:r>
            <a:r>
              <a:rPr lang="fr-CA"/>
              <a:t>:</a:t>
            </a:r>
          </a:p>
        </p:txBody>
      </p:sp>
      <p:sp>
        <p:nvSpPr>
          <p:cNvPr id="3" name="Espace réservé du contenu 2">
            <a:extLst>
              <a:ext uri="{FF2B5EF4-FFF2-40B4-BE49-F238E27FC236}">
                <a16:creationId xmlns:a16="http://schemas.microsoft.com/office/drawing/2014/main" id="{8947551C-3A8C-180F-AD5A-DF0D6ED1074A}"/>
              </a:ext>
            </a:extLst>
          </p:cNvPr>
          <p:cNvSpPr>
            <a:spLocks noGrp="1"/>
          </p:cNvSpPr>
          <p:nvPr>
            <p:ph idx="1"/>
          </p:nvPr>
        </p:nvSpPr>
        <p:spPr/>
        <p:txBody>
          <a:bodyPr/>
          <a:lstStyle/>
          <a:p>
            <a:pPr marL="0" indent="0">
              <a:buNone/>
            </a:pPr>
            <a:r>
              <a:rPr lang="fr-CA" dirty="0"/>
              <a:t>C’est super beau et pratique mais pour nous en secondaire 1 c’est pue utile.</a:t>
            </a:r>
          </a:p>
        </p:txBody>
      </p:sp>
    </p:spTree>
    <p:extLst>
      <p:ext uri="{BB962C8B-B14F-4D97-AF65-F5344CB8AC3E}">
        <p14:creationId xmlns:p14="http://schemas.microsoft.com/office/powerpoint/2010/main" val="406375779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181</Words>
  <Application>Microsoft Office PowerPoint</Application>
  <PresentationFormat>Grand écran</PresentationFormat>
  <Paragraphs>10</Paragraphs>
  <Slides>6</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6</vt:i4>
      </vt:variant>
    </vt:vector>
  </HeadingPairs>
  <TitlesOfParts>
    <vt:vector size="11" baseType="lpstr">
      <vt:lpstr>Arial</vt:lpstr>
      <vt:lpstr>Calibri</vt:lpstr>
      <vt:lpstr>Calibri Light</vt:lpstr>
      <vt:lpstr>Merriweather</vt:lpstr>
      <vt:lpstr>Thème Office</vt:lpstr>
      <vt:lpstr>AQUOPS</vt:lpstr>
      <vt:lpstr>Présentation PowerPoint</vt:lpstr>
      <vt:lpstr>Présentation PowerPoint</vt:lpstr>
      <vt:lpstr>Présentation PowerPoint</vt:lpstr>
      <vt:lpstr>3 photo:</vt:lpstr>
      <vt:lpstr>Apreciation: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AQUOPS</dc:title>
  <dc:creator>elambert37 Edouard</dc:creator>
  <cp:lastModifiedBy>elambert37 Edouard</cp:lastModifiedBy>
  <cp:revision>2</cp:revision>
  <dcterms:created xsi:type="dcterms:W3CDTF">2023-03-29T17:48:37Z</dcterms:created>
  <dcterms:modified xsi:type="dcterms:W3CDTF">2023-03-29T18:13:36Z</dcterms:modified>
</cp:coreProperties>
</file>