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3A53CF-4ACB-4767-9D22-656F1E840C07}" v="3" dt="2023-03-29T18:06:01.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86" d="100"/>
          <a:sy n="86" d="100"/>
        </p:scale>
        <p:origin x="32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4FEEA7-D65F-5928-22EA-49E63B52FB9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9C804BE6-1ABA-9738-FE91-1E217152B0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BE6BB3A1-641E-840F-9527-2ECA4DD29BD1}"/>
              </a:ext>
            </a:extLst>
          </p:cNvPr>
          <p:cNvSpPr>
            <a:spLocks noGrp="1"/>
          </p:cNvSpPr>
          <p:nvPr>
            <p:ph type="dt" sz="half" idx="10"/>
          </p:nvPr>
        </p:nvSpPr>
        <p:spPr/>
        <p:txBody>
          <a:bodyPr/>
          <a:lstStyle/>
          <a:p>
            <a:fld id="{56E2848E-4DDC-407B-81FF-F86054D0AC06}"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3F954D0C-70C9-CCE8-935B-DDD469B9EA65}"/>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76F7689-19D6-4429-5999-5D420909D1C3}"/>
              </a:ext>
            </a:extLst>
          </p:cNvPr>
          <p:cNvSpPr>
            <a:spLocks noGrp="1"/>
          </p:cNvSpPr>
          <p:nvPr>
            <p:ph type="sldNum" sz="quarter" idx="12"/>
          </p:nvPr>
        </p:nvSpPr>
        <p:spPr/>
        <p:txBody>
          <a:bodyPr/>
          <a:lstStyle/>
          <a:p>
            <a:fld id="{A06713CF-473C-40C1-97D5-FE4D4EF12745}" type="slidenum">
              <a:rPr lang="fr-CA" smtClean="0"/>
              <a:t>‹N°›</a:t>
            </a:fld>
            <a:endParaRPr lang="fr-CA"/>
          </a:p>
        </p:txBody>
      </p:sp>
    </p:spTree>
    <p:extLst>
      <p:ext uri="{BB962C8B-B14F-4D97-AF65-F5344CB8AC3E}">
        <p14:creationId xmlns:p14="http://schemas.microsoft.com/office/powerpoint/2010/main" val="188629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D6C960-677D-3370-AEB9-38EC1752D4E2}"/>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266EC57D-E354-57B7-73B1-5879C951EE0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5C86A0A5-1EF3-46DF-7CD6-0889C1B692FA}"/>
              </a:ext>
            </a:extLst>
          </p:cNvPr>
          <p:cNvSpPr>
            <a:spLocks noGrp="1"/>
          </p:cNvSpPr>
          <p:nvPr>
            <p:ph type="dt" sz="half" idx="10"/>
          </p:nvPr>
        </p:nvSpPr>
        <p:spPr/>
        <p:txBody>
          <a:bodyPr/>
          <a:lstStyle/>
          <a:p>
            <a:fld id="{56E2848E-4DDC-407B-81FF-F86054D0AC06}"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57DC8EB7-C774-9F6B-A589-16D5598F5FB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59E0D856-53E4-2906-7F5A-7E9A19F65F4D}"/>
              </a:ext>
            </a:extLst>
          </p:cNvPr>
          <p:cNvSpPr>
            <a:spLocks noGrp="1"/>
          </p:cNvSpPr>
          <p:nvPr>
            <p:ph type="sldNum" sz="quarter" idx="12"/>
          </p:nvPr>
        </p:nvSpPr>
        <p:spPr/>
        <p:txBody>
          <a:bodyPr/>
          <a:lstStyle/>
          <a:p>
            <a:fld id="{A06713CF-473C-40C1-97D5-FE4D4EF12745}" type="slidenum">
              <a:rPr lang="fr-CA" smtClean="0"/>
              <a:t>‹N°›</a:t>
            </a:fld>
            <a:endParaRPr lang="fr-CA"/>
          </a:p>
        </p:txBody>
      </p:sp>
    </p:spTree>
    <p:extLst>
      <p:ext uri="{BB962C8B-B14F-4D97-AF65-F5344CB8AC3E}">
        <p14:creationId xmlns:p14="http://schemas.microsoft.com/office/powerpoint/2010/main" val="499623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A6C2D33-7A1B-50C3-B80D-B052C381C6F7}"/>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CAF0C05B-624F-BDDC-4C9B-3A11EA5DF37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5E0B306-9ABD-1FE1-BB8B-26911DF47BE4}"/>
              </a:ext>
            </a:extLst>
          </p:cNvPr>
          <p:cNvSpPr>
            <a:spLocks noGrp="1"/>
          </p:cNvSpPr>
          <p:nvPr>
            <p:ph type="dt" sz="half" idx="10"/>
          </p:nvPr>
        </p:nvSpPr>
        <p:spPr/>
        <p:txBody>
          <a:bodyPr/>
          <a:lstStyle/>
          <a:p>
            <a:fld id="{56E2848E-4DDC-407B-81FF-F86054D0AC06}"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94C83A6F-F554-CC0F-3CB5-D11A334C47A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7481E09-2383-F8EA-337E-5D68E024FB1B}"/>
              </a:ext>
            </a:extLst>
          </p:cNvPr>
          <p:cNvSpPr>
            <a:spLocks noGrp="1"/>
          </p:cNvSpPr>
          <p:nvPr>
            <p:ph type="sldNum" sz="quarter" idx="12"/>
          </p:nvPr>
        </p:nvSpPr>
        <p:spPr/>
        <p:txBody>
          <a:bodyPr/>
          <a:lstStyle/>
          <a:p>
            <a:fld id="{A06713CF-473C-40C1-97D5-FE4D4EF12745}" type="slidenum">
              <a:rPr lang="fr-CA" smtClean="0"/>
              <a:t>‹N°›</a:t>
            </a:fld>
            <a:endParaRPr lang="fr-CA"/>
          </a:p>
        </p:txBody>
      </p:sp>
    </p:spTree>
    <p:extLst>
      <p:ext uri="{BB962C8B-B14F-4D97-AF65-F5344CB8AC3E}">
        <p14:creationId xmlns:p14="http://schemas.microsoft.com/office/powerpoint/2010/main" val="349703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C36501-A1D1-4863-FBA6-1450B27E0505}"/>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FBBA699C-7205-8B7F-B006-5181E4EBC61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FEB23BC-269D-D7E6-F284-5E6D2CF4045D}"/>
              </a:ext>
            </a:extLst>
          </p:cNvPr>
          <p:cNvSpPr>
            <a:spLocks noGrp="1"/>
          </p:cNvSpPr>
          <p:nvPr>
            <p:ph type="dt" sz="half" idx="10"/>
          </p:nvPr>
        </p:nvSpPr>
        <p:spPr/>
        <p:txBody>
          <a:bodyPr/>
          <a:lstStyle/>
          <a:p>
            <a:fld id="{56E2848E-4DDC-407B-81FF-F86054D0AC06}"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08963BF7-7A8F-E016-3C61-754D82E89D50}"/>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BC4025E-0AB8-5A88-BD33-AA298466E110}"/>
              </a:ext>
            </a:extLst>
          </p:cNvPr>
          <p:cNvSpPr>
            <a:spLocks noGrp="1"/>
          </p:cNvSpPr>
          <p:nvPr>
            <p:ph type="sldNum" sz="quarter" idx="12"/>
          </p:nvPr>
        </p:nvSpPr>
        <p:spPr/>
        <p:txBody>
          <a:bodyPr/>
          <a:lstStyle/>
          <a:p>
            <a:fld id="{A06713CF-473C-40C1-97D5-FE4D4EF12745}" type="slidenum">
              <a:rPr lang="fr-CA" smtClean="0"/>
              <a:t>‹N°›</a:t>
            </a:fld>
            <a:endParaRPr lang="fr-CA"/>
          </a:p>
        </p:txBody>
      </p:sp>
    </p:spTree>
    <p:extLst>
      <p:ext uri="{BB962C8B-B14F-4D97-AF65-F5344CB8AC3E}">
        <p14:creationId xmlns:p14="http://schemas.microsoft.com/office/powerpoint/2010/main" val="3209477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58C00C-F57C-4758-CC13-B03547ABC51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533E18AC-2881-5824-1328-EB12DCC40B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D25C4E2-E857-FEE1-0C7C-4DD0705B6040}"/>
              </a:ext>
            </a:extLst>
          </p:cNvPr>
          <p:cNvSpPr>
            <a:spLocks noGrp="1"/>
          </p:cNvSpPr>
          <p:nvPr>
            <p:ph type="dt" sz="half" idx="10"/>
          </p:nvPr>
        </p:nvSpPr>
        <p:spPr/>
        <p:txBody>
          <a:bodyPr/>
          <a:lstStyle/>
          <a:p>
            <a:fld id="{56E2848E-4DDC-407B-81FF-F86054D0AC06}"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73F79DAF-F31A-61B5-3202-2A503C4FA4BE}"/>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1AE152AA-F5AB-413E-A579-4FA0DEC56CC3}"/>
              </a:ext>
            </a:extLst>
          </p:cNvPr>
          <p:cNvSpPr>
            <a:spLocks noGrp="1"/>
          </p:cNvSpPr>
          <p:nvPr>
            <p:ph type="sldNum" sz="quarter" idx="12"/>
          </p:nvPr>
        </p:nvSpPr>
        <p:spPr/>
        <p:txBody>
          <a:bodyPr/>
          <a:lstStyle/>
          <a:p>
            <a:fld id="{A06713CF-473C-40C1-97D5-FE4D4EF12745}" type="slidenum">
              <a:rPr lang="fr-CA" smtClean="0"/>
              <a:t>‹N°›</a:t>
            </a:fld>
            <a:endParaRPr lang="fr-CA"/>
          </a:p>
        </p:txBody>
      </p:sp>
    </p:spTree>
    <p:extLst>
      <p:ext uri="{BB962C8B-B14F-4D97-AF65-F5344CB8AC3E}">
        <p14:creationId xmlns:p14="http://schemas.microsoft.com/office/powerpoint/2010/main" val="2442129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118A3B-E91A-50A6-B297-0F9C875143D8}"/>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5A73DD35-94C4-C156-3BE1-80F260DB7C0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3E7C57F3-4DBE-B7DF-9528-78585AA50A8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7DDBAD6E-388B-635D-79A3-A065D7194421}"/>
              </a:ext>
            </a:extLst>
          </p:cNvPr>
          <p:cNvSpPr>
            <a:spLocks noGrp="1"/>
          </p:cNvSpPr>
          <p:nvPr>
            <p:ph type="dt" sz="half" idx="10"/>
          </p:nvPr>
        </p:nvSpPr>
        <p:spPr/>
        <p:txBody>
          <a:bodyPr/>
          <a:lstStyle/>
          <a:p>
            <a:fld id="{56E2848E-4DDC-407B-81FF-F86054D0AC06}"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4831BAE2-7067-9D95-E1B5-E1CA8CD46913}"/>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58201C76-7BAC-4DCD-0235-C6FC7419F0B9}"/>
              </a:ext>
            </a:extLst>
          </p:cNvPr>
          <p:cNvSpPr>
            <a:spLocks noGrp="1"/>
          </p:cNvSpPr>
          <p:nvPr>
            <p:ph type="sldNum" sz="quarter" idx="12"/>
          </p:nvPr>
        </p:nvSpPr>
        <p:spPr/>
        <p:txBody>
          <a:bodyPr/>
          <a:lstStyle/>
          <a:p>
            <a:fld id="{A06713CF-473C-40C1-97D5-FE4D4EF12745}" type="slidenum">
              <a:rPr lang="fr-CA" smtClean="0"/>
              <a:t>‹N°›</a:t>
            </a:fld>
            <a:endParaRPr lang="fr-CA"/>
          </a:p>
        </p:txBody>
      </p:sp>
    </p:spTree>
    <p:extLst>
      <p:ext uri="{BB962C8B-B14F-4D97-AF65-F5344CB8AC3E}">
        <p14:creationId xmlns:p14="http://schemas.microsoft.com/office/powerpoint/2010/main" val="227543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75EBAA-3A4B-13AE-9DDA-6581E0831B78}"/>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FFF82BF6-6D36-EA81-528C-5F3144B850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FA484D5-A9D4-0F5E-2263-6B90341AD0C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46C16B6A-48C7-B058-A10D-6B8BA57D51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E52B7D6-1B9D-79CE-E793-49563625F7F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AFD8305C-64DC-2665-5DAE-87AF9FB3A2B8}"/>
              </a:ext>
            </a:extLst>
          </p:cNvPr>
          <p:cNvSpPr>
            <a:spLocks noGrp="1"/>
          </p:cNvSpPr>
          <p:nvPr>
            <p:ph type="dt" sz="half" idx="10"/>
          </p:nvPr>
        </p:nvSpPr>
        <p:spPr/>
        <p:txBody>
          <a:bodyPr/>
          <a:lstStyle/>
          <a:p>
            <a:fld id="{56E2848E-4DDC-407B-81FF-F86054D0AC06}" type="datetimeFigureOut">
              <a:rPr lang="fr-CA" smtClean="0"/>
              <a:t>2023-03-29</a:t>
            </a:fld>
            <a:endParaRPr lang="fr-CA"/>
          </a:p>
        </p:txBody>
      </p:sp>
      <p:sp>
        <p:nvSpPr>
          <p:cNvPr id="8" name="Espace réservé du pied de page 7">
            <a:extLst>
              <a:ext uri="{FF2B5EF4-FFF2-40B4-BE49-F238E27FC236}">
                <a16:creationId xmlns:a16="http://schemas.microsoft.com/office/drawing/2014/main" id="{E87611BD-E0E7-895C-55D8-6B18C8291BB2}"/>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A1470735-E6BD-ADE7-90F9-2DE50387198E}"/>
              </a:ext>
            </a:extLst>
          </p:cNvPr>
          <p:cNvSpPr>
            <a:spLocks noGrp="1"/>
          </p:cNvSpPr>
          <p:nvPr>
            <p:ph type="sldNum" sz="quarter" idx="12"/>
          </p:nvPr>
        </p:nvSpPr>
        <p:spPr/>
        <p:txBody>
          <a:bodyPr/>
          <a:lstStyle/>
          <a:p>
            <a:fld id="{A06713CF-473C-40C1-97D5-FE4D4EF12745}" type="slidenum">
              <a:rPr lang="fr-CA" smtClean="0"/>
              <a:t>‹N°›</a:t>
            </a:fld>
            <a:endParaRPr lang="fr-CA"/>
          </a:p>
        </p:txBody>
      </p:sp>
    </p:spTree>
    <p:extLst>
      <p:ext uri="{BB962C8B-B14F-4D97-AF65-F5344CB8AC3E}">
        <p14:creationId xmlns:p14="http://schemas.microsoft.com/office/powerpoint/2010/main" val="182738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269279-3852-1529-AB0F-EFA0B98E42FE}"/>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74F1D7BE-B7DA-F2AE-CBC5-2AA094084AA6}"/>
              </a:ext>
            </a:extLst>
          </p:cNvPr>
          <p:cNvSpPr>
            <a:spLocks noGrp="1"/>
          </p:cNvSpPr>
          <p:nvPr>
            <p:ph type="dt" sz="half" idx="10"/>
          </p:nvPr>
        </p:nvSpPr>
        <p:spPr/>
        <p:txBody>
          <a:bodyPr/>
          <a:lstStyle/>
          <a:p>
            <a:fld id="{56E2848E-4DDC-407B-81FF-F86054D0AC06}" type="datetimeFigureOut">
              <a:rPr lang="fr-CA" smtClean="0"/>
              <a:t>2023-03-29</a:t>
            </a:fld>
            <a:endParaRPr lang="fr-CA"/>
          </a:p>
        </p:txBody>
      </p:sp>
      <p:sp>
        <p:nvSpPr>
          <p:cNvPr id="4" name="Espace réservé du pied de page 3">
            <a:extLst>
              <a:ext uri="{FF2B5EF4-FFF2-40B4-BE49-F238E27FC236}">
                <a16:creationId xmlns:a16="http://schemas.microsoft.com/office/drawing/2014/main" id="{EF791045-8987-2701-4E8F-A67F894FD7E8}"/>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C78401A5-5BBE-DCC1-0EDB-BAD88CAF66AF}"/>
              </a:ext>
            </a:extLst>
          </p:cNvPr>
          <p:cNvSpPr>
            <a:spLocks noGrp="1"/>
          </p:cNvSpPr>
          <p:nvPr>
            <p:ph type="sldNum" sz="quarter" idx="12"/>
          </p:nvPr>
        </p:nvSpPr>
        <p:spPr/>
        <p:txBody>
          <a:bodyPr/>
          <a:lstStyle/>
          <a:p>
            <a:fld id="{A06713CF-473C-40C1-97D5-FE4D4EF12745}" type="slidenum">
              <a:rPr lang="fr-CA" smtClean="0"/>
              <a:t>‹N°›</a:t>
            </a:fld>
            <a:endParaRPr lang="fr-CA"/>
          </a:p>
        </p:txBody>
      </p:sp>
    </p:spTree>
    <p:extLst>
      <p:ext uri="{BB962C8B-B14F-4D97-AF65-F5344CB8AC3E}">
        <p14:creationId xmlns:p14="http://schemas.microsoft.com/office/powerpoint/2010/main" val="434160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C5195CD-B5A5-31D2-EB8F-DCC042BCB223}"/>
              </a:ext>
            </a:extLst>
          </p:cNvPr>
          <p:cNvSpPr>
            <a:spLocks noGrp="1"/>
          </p:cNvSpPr>
          <p:nvPr>
            <p:ph type="dt" sz="half" idx="10"/>
          </p:nvPr>
        </p:nvSpPr>
        <p:spPr/>
        <p:txBody>
          <a:bodyPr/>
          <a:lstStyle/>
          <a:p>
            <a:fld id="{56E2848E-4DDC-407B-81FF-F86054D0AC06}" type="datetimeFigureOut">
              <a:rPr lang="fr-CA" smtClean="0"/>
              <a:t>2023-03-29</a:t>
            </a:fld>
            <a:endParaRPr lang="fr-CA"/>
          </a:p>
        </p:txBody>
      </p:sp>
      <p:sp>
        <p:nvSpPr>
          <p:cNvPr id="3" name="Espace réservé du pied de page 2">
            <a:extLst>
              <a:ext uri="{FF2B5EF4-FFF2-40B4-BE49-F238E27FC236}">
                <a16:creationId xmlns:a16="http://schemas.microsoft.com/office/drawing/2014/main" id="{2BA91D3F-96FF-3C4D-12C6-323146BC8520}"/>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79B5CB12-855F-E156-18D5-CBD1EBB0F233}"/>
              </a:ext>
            </a:extLst>
          </p:cNvPr>
          <p:cNvSpPr>
            <a:spLocks noGrp="1"/>
          </p:cNvSpPr>
          <p:nvPr>
            <p:ph type="sldNum" sz="quarter" idx="12"/>
          </p:nvPr>
        </p:nvSpPr>
        <p:spPr/>
        <p:txBody>
          <a:bodyPr/>
          <a:lstStyle/>
          <a:p>
            <a:fld id="{A06713CF-473C-40C1-97D5-FE4D4EF12745}" type="slidenum">
              <a:rPr lang="fr-CA" smtClean="0"/>
              <a:t>‹N°›</a:t>
            </a:fld>
            <a:endParaRPr lang="fr-CA"/>
          </a:p>
        </p:txBody>
      </p:sp>
    </p:spTree>
    <p:extLst>
      <p:ext uri="{BB962C8B-B14F-4D97-AF65-F5344CB8AC3E}">
        <p14:creationId xmlns:p14="http://schemas.microsoft.com/office/powerpoint/2010/main" val="114774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C7F79F-B8D0-808F-8C90-30ECDCD4C5B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E2359E61-CBF4-8240-D835-B948D7D36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720D3614-F9AB-A675-4DD6-0BF655537A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D2AC65F-34CA-66AC-AE87-D8009DC5260B}"/>
              </a:ext>
            </a:extLst>
          </p:cNvPr>
          <p:cNvSpPr>
            <a:spLocks noGrp="1"/>
          </p:cNvSpPr>
          <p:nvPr>
            <p:ph type="dt" sz="half" idx="10"/>
          </p:nvPr>
        </p:nvSpPr>
        <p:spPr/>
        <p:txBody>
          <a:bodyPr/>
          <a:lstStyle/>
          <a:p>
            <a:fld id="{56E2848E-4DDC-407B-81FF-F86054D0AC06}"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7EEA8B5D-CD8F-2083-C8F1-CD9D124EABBA}"/>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0BFF4993-EBFA-D60B-D444-FA9ABB4A730A}"/>
              </a:ext>
            </a:extLst>
          </p:cNvPr>
          <p:cNvSpPr>
            <a:spLocks noGrp="1"/>
          </p:cNvSpPr>
          <p:nvPr>
            <p:ph type="sldNum" sz="quarter" idx="12"/>
          </p:nvPr>
        </p:nvSpPr>
        <p:spPr/>
        <p:txBody>
          <a:bodyPr/>
          <a:lstStyle/>
          <a:p>
            <a:fld id="{A06713CF-473C-40C1-97D5-FE4D4EF12745}" type="slidenum">
              <a:rPr lang="fr-CA" smtClean="0"/>
              <a:t>‹N°›</a:t>
            </a:fld>
            <a:endParaRPr lang="fr-CA"/>
          </a:p>
        </p:txBody>
      </p:sp>
    </p:spTree>
    <p:extLst>
      <p:ext uri="{BB962C8B-B14F-4D97-AF65-F5344CB8AC3E}">
        <p14:creationId xmlns:p14="http://schemas.microsoft.com/office/powerpoint/2010/main" val="481324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83A8BD-6955-AE50-3529-41D134A8CC4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7723CD02-2879-054F-2572-18F7B2E99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5139CAAD-757B-42ED-FFC9-BE5761ABA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E1A15AB-1F6C-4839-F2BE-A77755A3EB0B}"/>
              </a:ext>
            </a:extLst>
          </p:cNvPr>
          <p:cNvSpPr>
            <a:spLocks noGrp="1"/>
          </p:cNvSpPr>
          <p:nvPr>
            <p:ph type="dt" sz="half" idx="10"/>
          </p:nvPr>
        </p:nvSpPr>
        <p:spPr/>
        <p:txBody>
          <a:bodyPr/>
          <a:lstStyle/>
          <a:p>
            <a:fld id="{56E2848E-4DDC-407B-81FF-F86054D0AC06}"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9411E33F-8E20-74A6-49C5-F0ED6234B675}"/>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70B6CD0D-0238-9801-D25F-BDCB65E68869}"/>
              </a:ext>
            </a:extLst>
          </p:cNvPr>
          <p:cNvSpPr>
            <a:spLocks noGrp="1"/>
          </p:cNvSpPr>
          <p:nvPr>
            <p:ph type="sldNum" sz="quarter" idx="12"/>
          </p:nvPr>
        </p:nvSpPr>
        <p:spPr/>
        <p:txBody>
          <a:bodyPr/>
          <a:lstStyle/>
          <a:p>
            <a:fld id="{A06713CF-473C-40C1-97D5-FE4D4EF12745}" type="slidenum">
              <a:rPr lang="fr-CA" smtClean="0"/>
              <a:t>‹N°›</a:t>
            </a:fld>
            <a:endParaRPr lang="fr-CA"/>
          </a:p>
        </p:txBody>
      </p:sp>
    </p:spTree>
    <p:extLst>
      <p:ext uri="{BB962C8B-B14F-4D97-AF65-F5344CB8AC3E}">
        <p14:creationId xmlns:p14="http://schemas.microsoft.com/office/powerpoint/2010/main" val="122838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A4B4398-B513-1073-AEFF-507942299E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5370104E-01EB-6C7F-1E9B-50BE940861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0723BACB-71CA-3F76-6D15-7627460F96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2848E-4DDC-407B-81FF-F86054D0AC06}"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576DE5A4-79DE-E5DC-59C5-52D8FDABCB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82C356D3-E11A-35FC-51F6-9F21B75D34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6713CF-473C-40C1-97D5-FE4D4EF12745}" type="slidenum">
              <a:rPr lang="fr-CA" smtClean="0"/>
              <a:t>‹N°›</a:t>
            </a:fld>
            <a:endParaRPr lang="fr-CA"/>
          </a:p>
        </p:txBody>
      </p:sp>
    </p:spTree>
    <p:extLst>
      <p:ext uri="{BB962C8B-B14F-4D97-AF65-F5344CB8AC3E}">
        <p14:creationId xmlns:p14="http://schemas.microsoft.com/office/powerpoint/2010/main" val="3819230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pps.apple.com/us/app/number-pieces-by-mlc/id60543377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A69C3B-383F-AB04-85B1-3B60722A104E}"/>
              </a:ext>
            </a:extLst>
          </p:cNvPr>
          <p:cNvSpPr>
            <a:spLocks noGrp="1"/>
          </p:cNvSpPr>
          <p:nvPr>
            <p:ph type="ctrTitle"/>
          </p:nvPr>
        </p:nvSpPr>
        <p:spPr/>
        <p:txBody>
          <a:bodyPr/>
          <a:lstStyle/>
          <a:p>
            <a:r>
              <a:rPr lang="fr-CA" dirty="0"/>
              <a:t>AQUOPS</a:t>
            </a:r>
          </a:p>
        </p:txBody>
      </p:sp>
      <p:sp>
        <p:nvSpPr>
          <p:cNvPr id="3" name="Sous-titre 2">
            <a:extLst>
              <a:ext uri="{FF2B5EF4-FFF2-40B4-BE49-F238E27FC236}">
                <a16:creationId xmlns:a16="http://schemas.microsoft.com/office/drawing/2014/main" id="{2A412D3C-D4DF-9AB4-B82E-26388C80C5D6}"/>
              </a:ext>
            </a:extLst>
          </p:cNvPr>
          <p:cNvSpPr>
            <a:spLocks noGrp="1"/>
          </p:cNvSpPr>
          <p:nvPr>
            <p:ph type="subTitle" idx="1"/>
          </p:nvPr>
        </p:nvSpPr>
        <p:spPr/>
        <p:txBody>
          <a:bodyPr/>
          <a:lstStyle/>
          <a:p>
            <a:r>
              <a:rPr lang="fr-CA" dirty="0"/>
              <a:t>111</a:t>
            </a:r>
          </a:p>
        </p:txBody>
      </p:sp>
    </p:spTree>
    <p:extLst>
      <p:ext uri="{BB962C8B-B14F-4D97-AF65-F5344CB8AC3E}">
        <p14:creationId xmlns:p14="http://schemas.microsoft.com/office/powerpoint/2010/main" val="1484563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8A05B6-76E9-F76C-745B-D7C40A87E2BF}"/>
              </a:ext>
            </a:extLst>
          </p:cNvPr>
          <p:cNvSpPr>
            <a:spLocks noGrp="1"/>
          </p:cNvSpPr>
          <p:nvPr>
            <p:ph type="title"/>
          </p:nvPr>
        </p:nvSpPr>
        <p:spPr/>
        <p:txBody>
          <a:bodyPr/>
          <a:lstStyle/>
          <a:p>
            <a:endParaRPr lang="fr-CA"/>
          </a:p>
        </p:txBody>
      </p:sp>
      <p:sp>
        <p:nvSpPr>
          <p:cNvPr id="3" name="Espace réservé du contenu 2">
            <a:extLst>
              <a:ext uri="{FF2B5EF4-FFF2-40B4-BE49-F238E27FC236}">
                <a16:creationId xmlns:a16="http://schemas.microsoft.com/office/drawing/2014/main" id="{11836DE0-1F78-BD98-A1DF-93B8003CE5A7}"/>
              </a:ext>
            </a:extLst>
          </p:cNvPr>
          <p:cNvSpPr>
            <a:spLocks noGrp="1"/>
          </p:cNvSpPr>
          <p:nvPr>
            <p:ph idx="1"/>
          </p:nvPr>
        </p:nvSpPr>
        <p:spPr/>
        <p:txBody>
          <a:bodyPr/>
          <a:lstStyle/>
          <a:p>
            <a:pPr marL="0" indent="0">
              <a:buNone/>
            </a:pPr>
            <a:r>
              <a:rPr lang="fr-CA" dirty="0"/>
              <a:t>Nom:</a:t>
            </a:r>
          </a:p>
          <a:p>
            <a:pPr marL="0" indent="0">
              <a:buNone/>
            </a:pPr>
            <a:r>
              <a:rPr lang="fr-CA" dirty="0"/>
              <a:t>Martine Bélanger</a:t>
            </a:r>
          </a:p>
          <a:p>
            <a:pPr marL="0" indent="0">
              <a:buNone/>
            </a:pPr>
            <a:r>
              <a:rPr lang="fr-CA" dirty="0"/>
              <a:t>Karine Riley</a:t>
            </a:r>
          </a:p>
        </p:txBody>
      </p:sp>
    </p:spTree>
    <p:extLst>
      <p:ext uri="{BB962C8B-B14F-4D97-AF65-F5344CB8AC3E}">
        <p14:creationId xmlns:p14="http://schemas.microsoft.com/office/powerpoint/2010/main" val="3471759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F5307F-C306-60D8-31A8-332D7B61C30D}"/>
              </a:ext>
            </a:extLst>
          </p:cNvPr>
          <p:cNvSpPr>
            <a:spLocks noGrp="1"/>
          </p:cNvSpPr>
          <p:nvPr>
            <p:ph type="title"/>
          </p:nvPr>
        </p:nvSpPr>
        <p:spPr/>
        <p:txBody>
          <a:bodyPr/>
          <a:lstStyle/>
          <a:p>
            <a:endParaRPr lang="fr-CA" dirty="0"/>
          </a:p>
        </p:txBody>
      </p:sp>
      <p:sp>
        <p:nvSpPr>
          <p:cNvPr id="3" name="Espace réservé du contenu 2">
            <a:extLst>
              <a:ext uri="{FF2B5EF4-FFF2-40B4-BE49-F238E27FC236}">
                <a16:creationId xmlns:a16="http://schemas.microsoft.com/office/drawing/2014/main" id="{BDF116D9-5CA6-D04E-4A7D-9761DF7651FF}"/>
              </a:ext>
            </a:extLst>
          </p:cNvPr>
          <p:cNvSpPr>
            <a:spLocks noGrp="1"/>
          </p:cNvSpPr>
          <p:nvPr>
            <p:ph idx="1"/>
          </p:nvPr>
        </p:nvSpPr>
        <p:spPr/>
        <p:txBody>
          <a:bodyPr>
            <a:normAutofit/>
          </a:bodyPr>
          <a:lstStyle/>
          <a:p>
            <a:pPr marL="0" indent="0">
              <a:buNone/>
            </a:pPr>
            <a:r>
              <a:rPr lang="fr-CA" dirty="0" err="1"/>
              <a:t>Déscriptif:</a:t>
            </a:r>
            <a:r>
              <a:rPr lang="fr-CA" sz="2000" b="0" i="0" dirty="0" err="1">
                <a:effectLst/>
                <a:latin typeface="Merriweather" panose="020B0604020202020204" pitchFamily="2" charset="0"/>
              </a:rPr>
              <a:t>Vous</a:t>
            </a:r>
            <a:r>
              <a:rPr lang="fr-CA" sz="2000" b="0" i="0" dirty="0">
                <a:effectLst/>
                <a:latin typeface="Merriweather" panose="020B0604020202020204" pitchFamily="2" charset="0"/>
              </a:rPr>
              <a:t> souhaitez introduire la robotique au 1</a:t>
            </a:r>
            <a:r>
              <a:rPr lang="fr-CA" sz="2000" b="0" i="0" baseline="30000" dirty="0">
                <a:effectLst/>
                <a:latin typeface="Merriweather" panose="020B0604020202020204" pitchFamily="2" charset="0"/>
              </a:rPr>
              <a:t>er</a:t>
            </a:r>
            <a:r>
              <a:rPr lang="fr-CA" sz="2000" b="0" i="0" dirty="0">
                <a:effectLst/>
                <a:latin typeface="Merriweather" panose="020B0604020202020204" pitchFamily="2" charset="0"/>
              </a:rPr>
              <a:t> cycle mais trouvez cela ardu et ne savez pas par où commencer? Comment pouvez-vous rendre cela simple pour vous et riche pour les élèves malgré leur jeune âge? Comment gérez votre classe lorsque le matériel est sorti? Comment optimiser le peu de matériel parfois disponible dans vos classes et est-il toujours nécessaire pour le développement de la pensée logique chez l'élève? En plus de prendre le temps d'explorer les robots </a:t>
            </a:r>
            <a:r>
              <a:rPr lang="fr-CA" sz="2000" b="0" i="0" dirty="0" err="1">
                <a:effectLst/>
                <a:latin typeface="Merriweather" panose="020B0604020202020204" pitchFamily="2" charset="0"/>
              </a:rPr>
              <a:t>BlueBot</a:t>
            </a:r>
            <a:r>
              <a:rPr lang="fr-CA" sz="2000" b="0" i="0" dirty="0">
                <a:effectLst/>
                <a:latin typeface="Merriweather" panose="020B0604020202020204" pitchFamily="2" charset="0"/>
              </a:rPr>
              <a:t> et </a:t>
            </a:r>
            <a:r>
              <a:rPr lang="fr-CA" sz="2000" b="0" i="0" dirty="0" err="1">
                <a:effectLst/>
                <a:latin typeface="Merriweather" panose="020B0604020202020204" pitchFamily="2" charset="0"/>
              </a:rPr>
              <a:t>Wedo</a:t>
            </a:r>
            <a:r>
              <a:rPr lang="fr-CA" sz="2000" b="0" i="0" dirty="0">
                <a:effectLst/>
                <a:latin typeface="Merriweather" panose="020B0604020202020204" pitchFamily="2" charset="0"/>
              </a:rPr>
              <a:t> 2.0, nous vous proposerons des séquences d'activités enseignement à vivre en classe avec vos élèves. Nous vous partagerons également nos bons et moins bons coups vécus à travers l'accompagnement de quelques centaines de groupes de notre Centre de service scolaires. Cet atelier vous permettra d'être confiant et outillé pour soutenir vos élèves dans leur apprentissage à programmer un robot. </a:t>
            </a:r>
            <a:endParaRPr lang="fr-CA" sz="2000" dirty="0"/>
          </a:p>
        </p:txBody>
      </p:sp>
    </p:spTree>
    <p:extLst>
      <p:ext uri="{BB962C8B-B14F-4D97-AF65-F5344CB8AC3E}">
        <p14:creationId xmlns:p14="http://schemas.microsoft.com/office/powerpoint/2010/main" val="3058583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0D576A-D3F7-7928-8B49-8D9D0520E709}"/>
              </a:ext>
            </a:extLst>
          </p:cNvPr>
          <p:cNvSpPr>
            <a:spLocks noGrp="1"/>
          </p:cNvSpPr>
          <p:nvPr>
            <p:ph type="title"/>
          </p:nvPr>
        </p:nvSpPr>
        <p:spPr/>
        <p:txBody>
          <a:bodyPr/>
          <a:lstStyle/>
          <a:p>
            <a:endParaRPr lang="fr-CA"/>
          </a:p>
        </p:txBody>
      </p:sp>
      <p:sp>
        <p:nvSpPr>
          <p:cNvPr id="3" name="Espace réservé du contenu 2">
            <a:extLst>
              <a:ext uri="{FF2B5EF4-FFF2-40B4-BE49-F238E27FC236}">
                <a16:creationId xmlns:a16="http://schemas.microsoft.com/office/drawing/2014/main" id="{2EABC273-5154-6F95-6370-644DE065C3CB}"/>
              </a:ext>
            </a:extLst>
          </p:cNvPr>
          <p:cNvSpPr>
            <a:spLocks noGrp="1"/>
          </p:cNvSpPr>
          <p:nvPr>
            <p:ph idx="1"/>
          </p:nvPr>
        </p:nvSpPr>
        <p:spPr/>
        <p:txBody>
          <a:bodyPr/>
          <a:lstStyle/>
          <a:p>
            <a:pPr marL="0" indent="0">
              <a:buNone/>
            </a:pPr>
            <a:r>
              <a:rPr lang="fr-CA" dirty="0" err="1"/>
              <a:t>Liens:</a:t>
            </a:r>
            <a:r>
              <a:rPr lang="fr-CA" b="0" i="0" u="none" strike="noStrike" dirty="0" err="1">
                <a:solidFill>
                  <a:srgbClr val="2991D6"/>
                </a:solidFill>
                <a:effectLst/>
                <a:latin typeface="Merriweather" panose="00000500000000000000" pitchFamily="2" charset="0"/>
                <a:hlinkClick r:id="rId2"/>
              </a:rPr>
              <a:t>Number</a:t>
            </a:r>
            <a:r>
              <a:rPr lang="fr-CA" b="0" i="0" u="none" strike="noStrike" dirty="0">
                <a:solidFill>
                  <a:srgbClr val="2991D6"/>
                </a:solidFill>
                <a:effectLst/>
                <a:latin typeface="Merriweather" panose="00000500000000000000" pitchFamily="2" charset="0"/>
                <a:hlinkClick r:id="rId2"/>
              </a:rPr>
              <a:t> Pieces</a:t>
            </a:r>
            <a:endParaRPr lang="fr-CA" dirty="0"/>
          </a:p>
        </p:txBody>
      </p:sp>
    </p:spTree>
    <p:extLst>
      <p:ext uri="{BB962C8B-B14F-4D97-AF65-F5344CB8AC3E}">
        <p14:creationId xmlns:p14="http://schemas.microsoft.com/office/powerpoint/2010/main" val="1274059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2163F5-4946-2194-38DB-139364F2368A}"/>
              </a:ext>
            </a:extLst>
          </p:cNvPr>
          <p:cNvSpPr>
            <a:spLocks noGrp="1"/>
          </p:cNvSpPr>
          <p:nvPr>
            <p:ph type="title"/>
          </p:nvPr>
        </p:nvSpPr>
        <p:spPr/>
        <p:txBody>
          <a:bodyPr/>
          <a:lstStyle/>
          <a:p>
            <a:r>
              <a:rPr lang="fr-CA" dirty="0"/>
              <a:t>3 photo:</a:t>
            </a:r>
          </a:p>
        </p:txBody>
      </p:sp>
      <p:pic>
        <p:nvPicPr>
          <p:cNvPr id="7" name="Image 6" descr="Une image contenant diagramme&#10;&#10;Description générée automatiquement">
            <a:extLst>
              <a:ext uri="{FF2B5EF4-FFF2-40B4-BE49-F238E27FC236}">
                <a16:creationId xmlns:a16="http://schemas.microsoft.com/office/drawing/2014/main" id="{0E35719E-DBBA-2E4E-3C5B-859F877C7C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914" y="2217308"/>
            <a:ext cx="3010320" cy="2267266"/>
          </a:xfrm>
          <a:prstGeom prst="rect">
            <a:avLst/>
          </a:prstGeom>
        </p:spPr>
      </p:pic>
      <p:pic>
        <p:nvPicPr>
          <p:cNvPr id="9" name="Image 8">
            <a:extLst>
              <a:ext uri="{FF2B5EF4-FFF2-40B4-BE49-F238E27FC236}">
                <a16:creationId xmlns:a16="http://schemas.microsoft.com/office/drawing/2014/main" id="{658F76E6-BFDB-5CDF-FFD9-525B1BA892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6077" y="2304893"/>
            <a:ext cx="3019846" cy="2248214"/>
          </a:xfrm>
          <a:prstGeom prst="rect">
            <a:avLst/>
          </a:prstGeom>
        </p:spPr>
      </p:pic>
      <p:pic>
        <p:nvPicPr>
          <p:cNvPr id="11" name="Image 10" descr="Une image contenant diagramme&#10;&#10;Description générée automatiquement">
            <a:extLst>
              <a:ext uri="{FF2B5EF4-FFF2-40B4-BE49-F238E27FC236}">
                <a16:creationId xmlns:a16="http://schemas.microsoft.com/office/drawing/2014/main" id="{EBB6ABEF-ABB5-DF75-024C-ED6D7F0AAB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31082" y="2295367"/>
            <a:ext cx="3019846" cy="2257740"/>
          </a:xfrm>
          <a:prstGeom prst="rect">
            <a:avLst/>
          </a:prstGeom>
        </p:spPr>
      </p:pic>
    </p:spTree>
    <p:extLst>
      <p:ext uri="{BB962C8B-B14F-4D97-AF65-F5344CB8AC3E}">
        <p14:creationId xmlns:p14="http://schemas.microsoft.com/office/powerpoint/2010/main" val="3773570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1ACE28-6AD3-22DB-6977-6D5D5C0B0169}"/>
              </a:ext>
            </a:extLst>
          </p:cNvPr>
          <p:cNvSpPr>
            <a:spLocks noGrp="1"/>
          </p:cNvSpPr>
          <p:nvPr>
            <p:ph type="title"/>
          </p:nvPr>
        </p:nvSpPr>
        <p:spPr/>
        <p:txBody>
          <a:bodyPr/>
          <a:lstStyle/>
          <a:p>
            <a:r>
              <a:rPr lang="fr-CA" dirty="0" err="1"/>
              <a:t>Apreciation</a:t>
            </a:r>
            <a:r>
              <a:rPr lang="fr-CA"/>
              <a:t>:</a:t>
            </a:r>
          </a:p>
        </p:txBody>
      </p:sp>
      <p:sp>
        <p:nvSpPr>
          <p:cNvPr id="3" name="Espace réservé du contenu 2">
            <a:extLst>
              <a:ext uri="{FF2B5EF4-FFF2-40B4-BE49-F238E27FC236}">
                <a16:creationId xmlns:a16="http://schemas.microsoft.com/office/drawing/2014/main" id="{8947551C-3A8C-180F-AD5A-DF0D6ED1074A}"/>
              </a:ext>
            </a:extLst>
          </p:cNvPr>
          <p:cNvSpPr>
            <a:spLocks noGrp="1"/>
          </p:cNvSpPr>
          <p:nvPr>
            <p:ph idx="1"/>
          </p:nvPr>
        </p:nvSpPr>
        <p:spPr/>
        <p:txBody>
          <a:bodyPr/>
          <a:lstStyle/>
          <a:p>
            <a:pPr marL="0" indent="0">
              <a:buNone/>
            </a:pPr>
            <a:r>
              <a:rPr lang="fr-CA" dirty="0"/>
              <a:t>C’est super beau et pratique mais pour nous en secondaire 1 c’est pue utile.</a:t>
            </a:r>
          </a:p>
        </p:txBody>
      </p:sp>
    </p:spTree>
    <p:extLst>
      <p:ext uri="{BB962C8B-B14F-4D97-AF65-F5344CB8AC3E}">
        <p14:creationId xmlns:p14="http://schemas.microsoft.com/office/powerpoint/2010/main" val="406375779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181</Words>
  <Application>Microsoft Office PowerPoint</Application>
  <PresentationFormat>Grand écran</PresentationFormat>
  <Paragraphs>10</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Calibri Light</vt:lpstr>
      <vt:lpstr>Merriweather</vt:lpstr>
      <vt:lpstr>Thème Office</vt:lpstr>
      <vt:lpstr>AQUOPS</vt:lpstr>
      <vt:lpstr>Présentation PowerPoint</vt:lpstr>
      <vt:lpstr>Présentation PowerPoint</vt:lpstr>
      <vt:lpstr>Présentation PowerPoint</vt:lpstr>
      <vt:lpstr>3 photo:</vt:lpstr>
      <vt:lpstr>Apreciation: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elambert37 Edouard</dc:creator>
  <cp:lastModifiedBy>elambert37 Edouard</cp:lastModifiedBy>
  <cp:revision>2</cp:revision>
  <dcterms:created xsi:type="dcterms:W3CDTF">2023-03-29T17:48:37Z</dcterms:created>
  <dcterms:modified xsi:type="dcterms:W3CDTF">2023-03-29T18:13:36Z</dcterms:modified>
</cp:coreProperties>
</file>