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8ABF4D-E043-4C3E-A892-437A9ED977D2}" v="17" dt="2023-03-27T14:40:42.4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fr-CA" dirty="0">
                <a:ea typeface="+mj-lt"/>
                <a:cs typeface="+mj-lt"/>
              </a:rPr>
              <a:t>Nom : Wegener</a:t>
            </a:r>
            <a:endParaRPr lang="en-US" dirty="0">
              <a:ea typeface="+mj-lt"/>
              <a:cs typeface="+mj-lt"/>
            </a:endParaRPr>
          </a:p>
          <a:p>
            <a:pPr algn="l"/>
            <a:r>
              <a:rPr lang="fr-CA" dirty="0"/>
              <a:t>Nom :</a:t>
            </a:r>
            <a:endParaRPr lang="en-US" dirty="0"/>
          </a:p>
          <a:p>
            <a:pPr algn="l"/>
            <a:r>
              <a:rPr lang="fr-CA" dirty="0"/>
              <a:t>Wegener</a:t>
            </a:r>
            <a:endParaRPr lang="en-US" dirty="0"/>
          </a:p>
          <a:p>
            <a:pPr algn="l"/>
            <a:r>
              <a:rPr lang="fr-CA" dirty="0"/>
              <a:t>Nom au complet :</a:t>
            </a:r>
            <a:endParaRPr lang="en-US" dirty="0"/>
          </a:p>
          <a:p>
            <a:pPr algn="l"/>
            <a:r>
              <a:rPr lang="fr-CA" dirty="0"/>
              <a:t>Alfred Wegener</a:t>
            </a:r>
            <a:endParaRPr lang="en-US" dirty="0"/>
          </a:p>
          <a:p>
            <a:pPr algn="l"/>
            <a:endParaRPr lang="en-US" dirty="0">
              <a:ea typeface="+mj-lt"/>
              <a:cs typeface="+mj-lt"/>
            </a:endParaRPr>
          </a:p>
          <a:p>
            <a:pPr algn="l"/>
            <a:endParaRPr lang="en-US" dirty="0">
              <a:ea typeface="+mj-lt"/>
              <a:cs typeface="+mj-lt"/>
            </a:endParaRPr>
          </a:p>
          <a:p>
            <a:pPr algn="l"/>
            <a:r>
              <a:rPr lang="fr-CA" dirty="0"/>
              <a:t>Nationalité :</a:t>
            </a:r>
            <a:endParaRPr lang="en-US" dirty="0"/>
          </a:p>
          <a:p>
            <a:pPr algn="l"/>
            <a:r>
              <a:rPr lang="fr-CA" dirty="0"/>
              <a:t>Allemand</a:t>
            </a:r>
            <a:endParaRPr lang="en-US" dirty="0"/>
          </a:p>
          <a:p>
            <a:pPr algn="l"/>
            <a:r>
              <a:rPr lang="fr-CA" dirty="0"/>
              <a:t>Période de temps :</a:t>
            </a:r>
            <a:endParaRPr lang="en-US" dirty="0"/>
          </a:p>
          <a:p>
            <a:pPr algn="l"/>
            <a:endParaRPr lang="en-US" dirty="0"/>
          </a:p>
          <a:p>
            <a:pPr algn="l"/>
            <a:endParaRPr lang="en-US" dirty="0">
              <a:ea typeface="+mj-lt"/>
              <a:cs typeface="+mj-lt"/>
            </a:endParaRPr>
          </a:p>
          <a:p>
            <a:pPr algn="l"/>
            <a:r>
              <a:rPr lang="fr-CA" dirty="0"/>
              <a:t>Théorie :</a:t>
            </a:r>
            <a:endParaRPr lang="en-US" dirty="0"/>
          </a:p>
          <a:p>
            <a:pPr algn="l"/>
            <a:r>
              <a:rPr lang="fr-CA" dirty="0"/>
              <a:t>Dérive des continents</a:t>
            </a:r>
            <a:endParaRPr lang="en-US" dirty="0"/>
          </a:p>
          <a:p>
            <a:pPr algn="l"/>
            <a:r>
              <a:rPr lang="fr-CA" dirty="0"/>
              <a:t>Supercontinent :</a:t>
            </a:r>
            <a:endParaRPr lang="en-US" dirty="0"/>
          </a:p>
          <a:p>
            <a:pPr algn="l"/>
            <a:r>
              <a:rPr lang="fr-CA" dirty="0"/>
              <a:t>Pangée</a:t>
            </a:r>
            <a:endParaRPr lang="en-US" dirty="0"/>
          </a:p>
          <a:p>
            <a:pPr algn="l"/>
            <a:r>
              <a:rPr lang="fr-CA" dirty="0"/>
              <a:t>Preuve :</a:t>
            </a:r>
            <a:endParaRPr lang="en-US" dirty="0"/>
          </a:p>
          <a:p>
            <a:pPr algn="l"/>
            <a:r>
              <a:rPr lang="fr-CA" dirty="0"/>
              <a:t>Il avait de roche de la même année</a:t>
            </a:r>
            <a:endParaRPr lang="en-US" dirty="0"/>
          </a:p>
          <a:p>
            <a:pPr algn="l"/>
            <a:r>
              <a:rPr lang="fr-CA" dirty="0"/>
              <a:t>Problème :</a:t>
            </a:r>
            <a:endParaRPr lang="en-US" dirty="0"/>
          </a:p>
          <a:p>
            <a:pPr algn="l"/>
            <a:r>
              <a:rPr lang="fr-CA" dirty="0"/>
              <a:t>Pas capable d'expliquer les mouvements</a:t>
            </a:r>
            <a:endParaRPr lang="en-US" dirty="0"/>
          </a:p>
          <a:p>
            <a:pPr algn="l"/>
            <a:endParaRPr lang="en-US" dirty="0">
              <a:ea typeface="+mj-lt"/>
              <a:cs typeface="+mj-lt"/>
            </a:endParaRPr>
          </a:p>
          <a:p>
            <a:pPr algn="l"/>
            <a:endParaRPr lang="en-US" dirty="0">
              <a:ea typeface="+mj-lt"/>
              <a:cs typeface="+mj-lt"/>
            </a:endParaRPr>
          </a:p>
          <a:p>
            <a:pPr algn="l"/>
            <a:r>
              <a:rPr lang="fr-CA" dirty="0"/>
              <a:t>Nouvelle théorie :</a:t>
            </a:r>
            <a:endParaRPr lang="en-US" dirty="0"/>
          </a:p>
          <a:p>
            <a:pPr algn="l"/>
            <a:r>
              <a:rPr lang="fr-CA" dirty="0"/>
              <a:t>Plaque tectonique</a:t>
            </a:r>
            <a:endParaRPr lang="en-US" dirty="0"/>
          </a:p>
          <a:p>
            <a:pPr algn="l"/>
            <a:r>
              <a:rPr lang="fr-CA" dirty="0"/>
              <a:t>Scientifique :</a:t>
            </a:r>
            <a:endParaRPr lang="en-US" dirty="0"/>
          </a:p>
          <a:p>
            <a:pPr algn="l"/>
            <a:r>
              <a:rPr lang="fr-CA" dirty="0"/>
              <a:t>Wilson</a:t>
            </a:r>
            <a:endParaRPr lang="en-US" dirty="0"/>
          </a:p>
          <a:p>
            <a:pPr algn="l"/>
            <a:r>
              <a:rPr lang="fr-CA" dirty="0"/>
              <a:t>Solution :</a:t>
            </a:r>
            <a:endParaRPr lang="en-US" dirty="0"/>
          </a:p>
          <a:p>
            <a:pPr algn="l"/>
            <a:r>
              <a:rPr lang="fr-CA" dirty="0"/>
              <a:t>Le magma</a:t>
            </a:r>
            <a:endParaRPr lang="en-US" dirty="0"/>
          </a:p>
          <a:p>
            <a:endParaRPr lang="en-US" dirty="0"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45CA7-E5EA-5062-21D7-9AF40C64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BC7451-A94E-3503-5040-9B4FDDE8C4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291" y="1926267"/>
            <a:ext cx="3598625" cy="4351338"/>
          </a:xfr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A44F218E-3625-C8AD-89FA-6C7DAC0096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8023" y="1925090"/>
            <a:ext cx="4813539" cy="2705896"/>
          </a:xfrm>
          <a:prstGeom prst="rect">
            <a:avLst/>
          </a:prstGeom>
        </p:spPr>
      </p:pic>
      <p:pic>
        <p:nvPicPr>
          <p:cNvPr id="6" name="Picture 6" descr="Map&#10;&#10;Description automatically generated">
            <a:extLst>
              <a:ext uri="{FF2B5EF4-FFF2-40B4-BE49-F238E27FC236}">
                <a16:creationId xmlns:a16="http://schemas.microsoft.com/office/drawing/2014/main" id="{A0F2BF43-0D0D-81E3-6687-ABE1B8F36F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50060" y="1928960"/>
            <a:ext cx="3030747" cy="3575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12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Nom : Wegener Nom : Wegener Nom au complet : Alfred Wegener   Nationalité : Allemand Période de temps :   Théorie : Dérive des continents Supercontinent : Pangée Preuve : Il avait de roche de la même année Problème : Pas capable d'expliquer les mouvements   Nouvelle théorie : Plaque tectonique Scientifique : Wilson Solution : Le magma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16</cp:revision>
  <dcterms:created xsi:type="dcterms:W3CDTF">2023-03-27T14:31:50Z</dcterms:created>
  <dcterms:modified xsi:type="dcterms:W3CDTF">2023-03-27T14:40:45Z</dcterms:modified>
</cp:coreProperties>
</file>