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6FACB6-5D99-8D05-0C6B-9A6A76C1C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DB3A39-C94E-435B-C964-B7724EB4E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01AC4A-A42A-C0BA-3423-957B5E36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7DB734-0500-8794-658B-06EB725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1898E1-263D-3AF9-9971-8E45DD37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070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66DB7-34D2-B3C3-2316-96AEE290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BC5D97-D74A-7193-B78D-B8D63220B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ACC37C-D734-BB98-4B46-696FB0B2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4AC8E6-BF8C-DCE3-4885-3F2DDCC7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3843D4-82E6-5E59-A59F-9E06029E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401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C1F3393-082C-5AB6-2223-E9FC98DFF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BF837B-1CBC-A4AE-0480-FC778CB83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4B2203-036A-C3FD-B023-43B4277A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A5D0D-641F-7A39-D9AB-D16B3AD7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E31A68-342A-44F5-D345-645BBEF4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385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769BC-0769-B4FF-9F65-8C7E025E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F0B426-33ED-C591-889A-41E6476C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B01C0-10E4-61FE-7C6A-9EB1BF5B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56B588-3424-A148-63BE-471C49B3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54E177-FF53-8546-5AB3-D685911FA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002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ECE3C-8EFC-314D-3D89-3ADF1CF0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B28FF9-A2EF-0E67-7AF5-A5B6C57C9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EE5931-EFAC-73C4-DD02-C1C5F0B1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079CB1-04A1-76E9-72CA-F9FD1835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FF4146-0FD4-E359-9E3E-DF0FA0CA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32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06736-CCD8-5D99-05E9-8B8430F9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D5787C-219C-AAE9-6AFF-BD48605D5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9BF8BE-687D-FE6C-9FDD-9C9082049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07D6CB-29BD-02D7-25E7-7C472472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6FD9E0-8109-4DD1-9B4F-0084FA99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41717E-E1A3-4753-D562-BFD78FCD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3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7D2ACD-9D5B-70F2-AB59-037604B7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915C78-2B10-F999-118E-374DF4E83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CD0DD2-E436-7DE9-0FBE-2FA6145B3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2D5CEB-F647-0985-54F4-7303CFDA0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4FD1C7-0BCD-D849-DA92-C3ECC6524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2B5AB3-5638-45D2-C721-A27EE7B9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69179D-AC1F-7552-8870-8536EF2C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647B3D-680C-9ABD-9A13-09EA7188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46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CB196-FFCF-0C35-C5F3-A1617A97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9AFA26-65A6-4132-3434-9EC00133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0F50F8-A371-EEF8-8D07-B135B437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36351C-EA81-B4BE-D542-252550BB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98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C86B4C-F7DD-BF63-D221-061032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4EFD80-58FE-D350-6831-BF63C3B7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87084-35A5-57EF-9494-D4ADA6F5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206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821F4-431D-BFDB-3428-4306F50D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C9C7B-2833-0828-3DED-7E079CEC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7788B3-62EC-027C-094D-8DB031729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80983C-20F1-FE37-8D64-2D5C674B1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34C371-B51E-412A-A87D-73756378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9FEA24-3CF4-E75D-4A60-18BB694B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298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BCB22-36C4-B8C9-8E33-D8330299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5A8AE-A63E-1529-74B5-3E5A611F2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99A451-06E2-E03D-4E29-5FC9D8656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BCFFFA-4638-7102-4914-24141849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5162DA-4674-0C23-76BF-A898620B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9D2B5C-A551-8E2F-590D-80AE1E5B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068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28E39B-A7B6-E063-8FA2-8F987E2F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1AC13B-4005-8DEC-5DBB-3F2FDFA67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1E32E-9E52-4415-D53D-1BAA24C3F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8EA33-93B0-4A8B-AAC4-7F2F5D66985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2D7E36-73F2-3E7A-469A-351E1D09F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DAC019-5512-1E83-243F-2C649FD88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A02D-54D2-44D6-BF12-8A92C9A6BD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265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C49D0-E0B6-D2E5-2658-0C0E7B4AA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Germination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295738-06E2-8ED4-3E72-E489D50DA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Enriké </a:t>
            </a:r>
            <a:r>
              <a:rPr lang="fr-CA" dirty="0" err="1"/>
              <a:t>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334943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39612-5181-EC97-2B85-F6AD7422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A020E7A-21CF-9EC8-84A1-1AF572349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117" y="2352525"/>
            <a:ext cx="2372911" cy="25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0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B28B8-7E8C-4B40-C178-390E3784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FC7E81-7D40-AD24-2D69-F27B34270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966" y="2471603"/>
            <a:ext cx="2854712" cy="315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4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CEA4B-4BD4-BA3A-1D16-EAE0E961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67E014-2648-DACA-C403-F95410015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200" y="2390280"/>
            <a:ext cx="2829345" cy="328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3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E43F5-C902-E1FF-B5B7-BE0176EC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9993398-51AF-AB0C-7494-8426D940E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972" y="1577912"/>
            <a:ext cx="3899720" cy="441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37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Germination 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Germination </dc:title>
  <dc:creator>elorenzano89 Enriké</dc:creator>
  <cp:lastModifiedBy>elorenzano89 Enriké</cp:lastModifiedBy>
  <cp:revision>1</cp:revision>
  <dcterms:created xsi:type="dcterms:W3CDTF">2023-02-03T20:25:56Z</dcterms:created>
  <dcterms:modified xsi:type="dcterms:W3CDTF">2023-02-03T20:30:38Z</dcterms:modified>
</cp:coreProperties>
</file>