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E597D-14A2-7680-F5AE-2C5783C01229}" v="772" dt="2024-04-05T13:38:34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9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5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4/10/2024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895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34332" y="2265284"/>
            <a:ext cx="5593240" cy="2462644"/>
          </a:xfrm>
        </p:spPr>
        <p:txBody>
          <a:bodyPr>
            <a:normAutofit fontScale="90000"/>
          </a:bodyPr>
          <a:lstStyle/>
          <a:p>
            <a:r>
              <a:rPr lang="fr-FR" sz="7500" dirty="0"/>
              <a:t>Questionna</a:t>
            </a:r>
            <a:r>
              <a:rPr lang="fr-FR" dirty="0"/>
              <a:t>ire </a:t>
            </a:r>
            <a:br>
              <a:rPr lang="fr-FR" dirty="0"/>
            </a:br>
            <a:r>
              <a:rPr lang="fr-FR" dirty="0"/>
              <a:t>   </a:t>
            </a:r>
            <a:r>
              <a:rPr lang="fr-FR" dirty="0" err="1"/>
              <a:t>Chap</a:t>
            </a:r>
            <a:r>
              <a:rPr lang="fr-FR" dirty="0"/>
              <a:t> 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53200" y="4988476"/>
            <a:ext cx="4500561" cy="13202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Fait par Elizabeth Vachon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3600"/>
            <a:ext cx="7266875" cy="6854400"/>
            <a:chOff x="4925125" y="3600"/>
            <a:chExt cx="7266875" cy="685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74A8DA3-FCD4-9FBB-4392-99C0B329E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2" r="17217" b="-10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EC7F1-6A0E-BEE3-0A8C-3D738140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Qu'est-ce que c'est?</a:t>
            </a:r>
          </a:p>
        </p:txBody>
      </p:sp>
      <p:pic>
        <p:nvPicPr>
          <p:cNvPr id="4" name="Espace réservé du contenu 3" descr="Une comète visible à l'oeil nu approche de la Terre | Le Reflet">
            <a:extLst>
              <a:ext uri="{FF2B5EF4-FFF2-40B4-BE49-F238E27FC236}">
                <a16:creationId xmlns:a16="http://schemas.microsoft.com/office/drawing/2014/main" id="{D5EC6ECF-6704-91E4-C4C0-D067C74C8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8536" y="536517"/>
            <a:ext cx="3932495" cy="231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844DA8-CF0B-38B9-5443-D4B0CEF8B6A0}"/>
              </a:ext>
            </a:extLst>
          </p:cNvPr>
          <p:cNvSpPr txBox="1"/>
          <p:nvPr/>
        </p:nvSpPr>
        <p:spPr>
          <a:xfrm>
            <a:off x="529086" y="2834575"/>
            <a:ext cx="104775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A) Une météorite</a:t>
            </a:r>
          </a:p>
          <a:p>
            <a:endParaRPr lang="fr-FR" sz="3200" dirty="0"/>
          </a:p>
          <a:p>
            <a:r>
              <a:rPr lang="fr-FR" sz="3200" dirty="0"/>
              <a:t>B) Une comète</a:t>
            </a:r>
          </a:p>
          <a:p>
            <a:endParaRPr lang="fr-FR" sz="3200" dirty="0"/>
          </a:p>
          <a:p>
            <a:r>
              <a:rPr lang="fr-FR" sz="3200" dirty="0"/>
              <a:t>C) Un astéroïde</a:t>
            </a:r>
          </a:p>
        </p:txBody>
      </p:sp>
    </p:spTree>
    <p:extLst>
      <p:ext uri="{BB962C8B-B14F-4D97-AF65-F5344CB8AC3E}">
        <p14:creationId xmlns:p14="http://schemas.microsoft.com/office/powerpoint/2010/main" val="178133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128AF-865F-4133-584D-36576234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question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B5690-8FC0-E774-3B22-92772BFDF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B) Une comète</a:t>
            </a:r>
          </a:p>
        </p:txBody>
      </p:sp>
      <p:pic>
        <p:nvPicPr>
          <p:cNvPr id="4" name="Image 3" descr="Une comète visible à l'oeil nu approche de la Terre | Le Reflet">
            <a:extLst>
              <a:ext uri="{FF2B5EF4-FFF2-40B4-BE49-F238E27FC236}">
                <a16:creationId xmlns:a16="http://schemas.microsoft.com/office/drawing/2014/main" id="{9973D840-4056-7AFA-BCCA-B9FF0546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11" y="1715039"/>
            <a:ext cx="6211019" cy="3471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54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26E27-699A-5B2F-36BC-48D5EB5F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94" y="568755"/>
            <a:ext cx="11474946" cy="1809500"/>
          </a:xfrm>
        </p:spPr>
        <p:txBody>
          <a:bodyPr>
            <a:normAutofit/>
          </a:bodyPr>
          <a:lstStyle/>
          <a:p>
            <a:pPr marL="1143000" indent="-1143000">
              <a:buAutoNum type="arabicPeriod"/>
            </a:pPr>
            <a:r>
              <a:rPr lang="fr-FR" dirty="0"/>
              <a:t>Continue la définition suivante :</a:t>
            </a:r>
            <a:br>
              <a:rPr lang="fr-FR" dirty="0"/>
            </a:br>
            <a:r>
              <a:rPr lang="fr-FR" sz="3200" dirty="0"/>
              <a:t>La gravité est _____ exercée par une masse sur une autre masse.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4F45E0-9806-592E-6A37-9DD836AE4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A) La force d'expulsion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B) La force d'attraction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C) La force universelle</a:t>
            </a:r>
          </a:p>
        </p:txBody>
      </p:sp>
    </p:spTree>
    <p:extLst>
      <p:ext uri="{BB962C8B-B14F-4D97-AF65-F5344CB8AC3E}">
        <p14:creationId xmlns:p14="http://schemas.microsoft.com/office/powerpoint/2010/main" val="305551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659DD-AA72-E0D2-3AF0-DD3CEC6D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question 1.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D91512-C5F1-854D-EFF7-977811F91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600" dirty="0"/>
              <a:t>B) La force d'attraction</a:t>
            </a:r>
          </a:p>
        </p:txBody>
      </p:sp>
    </p:spTree>
    <p:extLst>
      <p:ext uri="{BB962C8B-B14F-4D97-AF65-F5344CB8AC3E}">
        <p14:creationId xmlns:p14="http://schemas.microsoft.com/office/powerpoint/2010/main" val="15973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79A30-E1B4-E23C-2EFB-B2589283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08" y="525623"/>
            <a:ext cx="11906266" cy="1809500"/>
          </a:xfrm>
        </p:spPr>
        <p:txBody>
          <a:bodyPr>
            <a:noAutofit/>
          </a:bodyPr>
          <a:lstStyle/>
          <a:p>
            <a:r>
              <a:rPr lang="fr-FR" sz="4000" dirty="0"/>
              <a:t>2.  Qu'est-ce qui se passe lorsque des particules du vent soleil collapse avec des particules de l'atmosphère?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9136A5-4BC9-1A20-CE5A-EF7BA5F6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A) Des aurores boréales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B) Une explosion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C) Des réactions </a:t>
            </a:r>
            <a:r>
              <a:rPr lang="fr-FR" sz="3200" err="1"/>
              <a:t>nnucléaires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0145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34616-8878-FD8A-D5BF-66699D62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question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108C1-48B9-8879-3DCD-7CA91F38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A) Des aurores boréales</a:t>
            </a:r>
          </a:p>
        </p:txBody>
      </p:sp>
      <p:pic>
        <p:nvPicPr>
          <p:cNvPr id="4" name="Image 3" descr="Aurores boréales : où et quand les voir | Espace pour la vie">
            <a:extLst>
              <a:ext uri="{FF2B5EF4-FFF2-40B4-BE49-F238E27FC236}">
                <a16:creationId xmlns:a16="http://schemas.microsoft.com/office/drawing/2014/main" id="{103DD7CE-9733-908C-82AE-B82E2F47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96" y="1809841"/>
            <a:ext cx="5020393" cy="323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42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712F3-3E9C-E2B1-9DAE-ED6F4FD3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Combien dure une année sur     Neptune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44C05C-BC51-9DF5-A371-63AE05B93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A) 29,46 années terrestres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B) 687 jours terrestres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C) 164,8 années terrestres</a:t>
            </a:r>
          </a:p>
        </p:txBody>
      </p:sp>
    </p:spTree>
    <p:extLst>
      <p:ext uri="{BB962C8B-B14F-4D97-AF65-F5344CB8AC3E}">
        <p14:creationId xmlns:p14="http://schemas.microsoft.com/office/powerpoint/2010/main" val="425035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C189F-951E-32C2-FEAC-FA0B05A2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question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D33360-160B-5D35-5AEF-49F20095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600" dirty="0"/>
              <a:t>C) 164,8 années terrestres</a:t>
            </a:r>
          </a:p>
        </p:txBody>
      </p:sp>
    </p:spTree>
    <p:extLst>
      <p:ext uri="{BB962C8B-B14F-4D97-AF65-F5344CB8AC3E}">
        <p14:creationId xmlns:p14="http://schemas.microsoft.com/office/powerpoint/2010/main" val="11600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2502D7-6BE6-6FCD-6189-2C49517D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403059" cy="1809500"/>
          </a:xfrm>
        </p:spPr>
        <p:txBody>
          <a:bodyPr>
            <a:normAutofit/>
          </a:bodyPr>
          <a:lstStyle/>
          <a:p>
            <a:r>
              <a:rPr lang="fr-FR" sz="4800" dirty="0"/>
              <a:t>4. Depuis combien d'années la Lune est-elle en orbite autour de la Terre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0D787-456C-02DA-7F9D-87067B41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A) 6 milliards d'années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B) 3,6 milliards d'années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C) 4,5 milliards d'années</a:t>
            </a:r>
          </a:p>
        </p:txBody>
      </p:sp>
    </p:spTree>
    <p:extLst>
      <p:ext uri="{BB962C8B-B14F-4D97-AF65-F5344CB8AC3E}">
        <p14:creationId xmlns:p14="http://schemas.microsoft.com/office/powerpoint/2010/main" val="183659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95886-1399-9BA7-C724-5871B8A7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Réponse question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11475E-3036-8755-F407-F33411153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3200" dirty="0"/>
              <a:t>C) 4,5 milliards d'années</a:t>
            </a:r>
          </a:p>
        </p:txBody>
      </p:sp>
    </p:spTree>
    <p:extLst>
      <p:ext uri="{BB962C8B-B14F-4D97-AF65-F5344CB8AC3E}">
        <p14:creationId xmlns:p14="http://schemas.microsoft.com/office/powerpoint/2010/main" val="110100707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223B2F"/>
      </a:dk2>
      <a:lt2>
        <a:srgbClr val="E8E4E2"/>
      </a:lt2>
      <a:accent1>
        <a:srgbClr val="4D97C3"/>
      </a:accent1>
      <a:accent2>
        <a:srgbClr val="3BB1AC"/>
      </a:accent2>
      <a:accent3>
        <a:srgbClr val="48B683"/>
      </a:accent3>
      <a:accent4>
        <a:srgbClr val="3BB149"/>
      </a:accent4>
      <a:accent5>
        <a:srgbClr val="66B346"/>
      </a:accent5>
      <a:accent6>
        <a:srgbClr val="8CAD39"/>
      </a:accent6>
      <a:hlink>
        <a:srgbClr val="3D9331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GlowVTI</vt:lpstr>
      <vt:lpstr>Questionnaire     Chap 6</vt:lpstr>
      <vt:lpstr>Continue la définition suivante : La gravité est _____ exercée par une masse sur une autre masse.</vt:lpstr>
      <vt:lpstr>Réponse question 1.</vt:lpstr>
      <vt:lpstr>2.  Qu'est-ce qui se passe lorsque des particules du vent soleil collapse avec des particules de l'atmosphère?</vt:lpstr>
      <vt:lpstr>Réponse question 2</vt:lpstr>
      <vt:lpstr>3. Combien dure une année sur     Neptune ?</vt:lpstr>
      <vt:lpstr>Réponse question 3</vt:lpstr>
      <vt:lpstr>4. Depuis combien d'années la Lune est-elle en orbite autour de la Terre </vt:lpstr>
      <vt:lpstr>Réponse question 4</vt:lpstr>
      <vt:lpstr>5. Qu'est-ce que c'est?</vt:lpstr>
      <vt:lpstr>Réponse question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190</cp:revision>
  <dcterms:created xsi:type="dcterms:W3CDTF">2024-04-05T13:06:52Z</dcterms:created>
  <dcterms:modified xsi:type="dcterms:W3CDTF">2024-04-10T17:51:22Z</dcterms:modified>
</cp:coreProperties>
</file>