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C0042B-A358-935E-641D-47E4EDC39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E98733-E541-88BA-FB32-682F83F8B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4796C-89CC-BAE9-96A7-F58D1178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579F08-7869-AAF3-1B6C-A1EA5427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E3005-DFB4-F3EC-7829-1E69F078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676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925EA-B46D-7ACC-A1EE-A7F4DD1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40069E-3C81-8D09-D374-846CA511F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EB13F-A114-D0B4-501B-B7A7DE0F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7960DD-EFD4-7392-192D-162DE6EA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3BA877-BB65-5AB5-2E90-29B00BDF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384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21B2E1-9DDF-D579-D252-AAF92F9D3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30834F-D4C4-7F74-4A83-EFDD68E3A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F42BCD-8F84-7C9D-12CA-424909F4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4247FC-264F-AFC2-28CB-D32980B0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669B00-E8F3-2BA7-1D78-85BF3014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90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EB6B2-7E1D-F7F5-E420-4E1534229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3FD15E-E2C6-4A61-1746-2C9A59B8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7D720A-44C8-302A-0CB7-FFC2FC7A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9D4C6A-12BE-8EFC-8028-2523514F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9F89AD-0B5D-EFFA-823A-5E6F7B6F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070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FD51A-A0AE-2A17-52B2-EAAC59C51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004A78-BBBF-268E-B7BD-D1B09E47C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74C96-76BF-4CAA-21D9-96E8BEB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6AA4D-C42E-A2D3-A24A-CD85AE13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A01CFE-D1AF-6D08-B9AD-F063BAE3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208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513D2-3E92-1637-4F3A-56B9B7127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5CF88A-F659-77B8-0A90-78B58F731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3DAE0A-58E3-9053-5EB6-773721C8F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B20525-614B-C87C-2003-8C7B02FF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5AE52C-05F8-EC3E-E4B3-95E6749E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3397F3-4682-ECEA-BA55-BCB34925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24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7F558-9B78-EAB2-6ADA-0045CC12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C4348-6BE4-1571-1BDC-39DA61A8F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CAF2DD-46CA-1B6F-0296-DD72B874F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E6A242-D8B6-0337-112C-1C03AB091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E8A12-5188-3E78-7900-64CC61A57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E3042C-A84A-1CC3-720D-8FBED07E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08D6FA-A126-EEF6-22A0-343F7504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E8B197-FF0C-D0A3-61EC-FEF2AF96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5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F3C55-A852-0D2D-9B2E-28BE0EA9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B71862-7AB3-7002-DF46-5ED633B2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900D8B-3E25-50B3-AC73-8D3B9654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1F5314-9058-5E35-CA67-0903A1EC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15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96323F-D8F3-DF50-E517-81053546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9D8894-74BB-AEAD-66C2-55959EAC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96770F-DA6F-B5F7-3309-1D9CE9A8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9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C9086-F140-CD17-0C37-E759CD09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13D265-4E87-C346-81D4-0C4A63D34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041562-4702-2542-A53A-AE99BBFF2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E3A451-1C01-2CDB-3F62-5FA3B019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D801CD-9768-7A2A-AA14-3CD9580D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FCA86C-217F-F2CD-CD46-6B9F559D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210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9C92B-ABD1-C60C-597F-B66572F7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2655DB-A9E8-A962-9AD5-38BFFA8D3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C0719D-7BE9-8898-7E27-8A1657093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1743C-EF21-2444-C616-40A0381B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163CAA-1FA6-EE46-D115-95653CF8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DFC388-4853-468B-AF40-385FE5AE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498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F13824-64D1-8379-CC3E-83DC6729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B20F5D-4BCA-3ADA-CD9D-8F7B0F2D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495C99-B1ED-9F52-F18F-C3C710DAD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DAFB-2346-4FB3-A39E-079902DBE89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7BE8C-A50A-6787-7333-F28DAA53E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211542-871F-50F9-B645-19A165B1C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AE5E-7AEF-4A9F-8775-29F90BE942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6DABE-3052-4756-FF99-9599AA942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E4F8D8-BBD1-177B-1944-8A7D07F79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Elizabeth Vachon</a:t>
            </a:r>
          </a:p>
        </p:txBody>
      </p:sp>
    </p:spTree>
    <p:extLst>
      <p:ext uri="{BB962C8B-B14F-4D97-AF65-F5344CB8AC3E}">
        <p14:creationId xmlns:p14="http://schemas.microsoft.com/office/powerpoint/2010/main" val="85169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C6CC46-686B-3B66-D6F5-F51C0855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F54C8F-24F0-A98D-F468-6E1C88E33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009" y="2154969"/>
            <a:ext cx="2804585" cy="368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5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228D3-C6B4-D8DD-56DC-BFE72C48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01E02C1-615D-1652-D87D-9DE8172C8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243" y="1690688"/>
            <a:ext cx="3196503" cy="45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5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EB20C-E7B8-A146-5D6D-F55DA12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DFCFDC-CFAB-877A-6571-7E3C15A1A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404" y="1440780"/>
            <a:ext cx="2933191" cy="466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9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15FAA9-3762-C9DA-2568-36C69019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F60E3AA-3055-3855-09B9-9DE4E580D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89" y="800098"/>
            <a:ext cx="3832521" cy="523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17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evachon26 Elizabeth</dc:creator>
  <cp:lastModifiedBy>evachon26 Elizabeth</cp:lastModifiedBy>
  <cp:revision>1</cp:revision>
  <dcterms:created xsi:type="dcterms:W3CDTF">2023-02-03T20:08:57Z</dcterms:created>
  <dcterms:modified xsi:type="dcterms:W3CDTF">2023-02-03T20:15:18Z</dcterms:modified>
</cp:coreProperties>
</file>