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1220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07470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00914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713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7380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1334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3891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62456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0165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9066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29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26395-6647-4659-955D-B7BE00AC19C2}" type="datetimeFigureOut">
              <a:rPr lang="fr-CA" smtClean="0"/>
              <a:t>2022-10-12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FDD73-E8D3-4C4B-AC11-56D72FE1705E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599456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CA" sz="7200" dirty="0" smtClean="0"/>
              <a:t>Fusee</a:t>
            </a:r>
            <a:endParaRPr lang="fr-CA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/>
              <a:t>Fait </a:t>
            </a:r>
            <a:r>
              <a:rPr lang="fr-CA" sz="2800" dirty="0" smtClean="0"/>
              <a:t>Par Jean-Gabriel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315194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riangle isocèle 4"/>
          <p:cNvSpPr/>
          <p:nvPr/>
        </p:nvSpPr>
        <p:spPr>
          <a:xfrm>
            <a:off x="3793416" y="-102563"/>
            <a:ext cx="3547334" cy="1417733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Triangle rectangle 6"/>
          <p:cNvSpPr/>
          <p:nvPr/>
        </p:nvSpPr>
        <p:spPr>
          <a:xfrm>
            <a:off x="6863379" y="4353525"/>
            <a:ext cx="1613648" cy="1692733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Triangle rectangle 7"/>
          <p:cNvSpPr/>
          <p:nvPr/>
        </p:nvSpPr>
        <p:spPr>
          <a:xfrm rot="5400000" flipH="1" flipV="1">
            <a:off x="2617598" y="4393068"/>
            <a:ext cx="1692732" cy="1613647"/>
          </a:xfrm>
          <a:prstGeom prst="rt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" name="Rectangle 3"/>
          <p:cNvSpPr/>
          <p:nvPr/>
        </p:nvSpPr>
        <p:spPr>
          <a:xfrm>
            <a:off x="4270787" y="1315170"/>
            <a:ext cx="2592592" cy="4731088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 rot="5400000">
            <a:off x="4276507" y="3207282"/>
            <a:ext cx="258115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3600" b="1" dirty="0" smtClean="0">
                <a:ln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Jean-Gabriel</a:t>
            </a:r>
            <a:endParaRPr lang="fr-FR" sz="3600" b="1" cap="none" spc="0" dirty="0">
              <a:ln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98269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Office PowerPoint</Application>
  <PresentationFormat>Grand écran</PresentationFormat>
  <Paragraphs>3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Fusee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Fusee</dc:title>
  <dc:creator>CSBE</dc:creator>
  <cp:lastModifiedBy>CSBE</cp:lastModifiedBy>
  <cp:revision>2</cp:revision>
  <dcterms:created xsi:type="dcterms:W3CDTF">2022-10-12T13:30:11Z</dcterms:created>
  <dcterms:modified xsi:type="dcterms:W3CDTF">2022-10-12T13:40:00Z</dcterms:modified>
</cp:coreProperties>
</file>