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C8E1E-B612-3936-6EF6-F7301A62755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EA553005-B9CF-44BE-DE4C-B5F8541FD0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96CEA4E-D14D-B4F8-B78B-FFB16CA40A26}"/>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9CB2D867-5F9D-2E69-7F1C-13DF4F589B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41926EB-E46C-844A-2231-2EC27B2CCEEC}"/>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2683586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1F65E7-A044-CBBA-023A-4AD601F2FEE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5ECAE02-9A74-F0CD-98D8-80FD5D02D0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51105FB-D933-5A0D-C2F0-E8386F50914D}"/>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15815EE9-0855-D1EF-4ED6-D4ECFE1F13A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A4AFA95-084C-CE08-58A5-7CBE7E944924}"/>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2618186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8B2EED6-1B34-5933-0EE3-FD1E546EFBFC}"/>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4CA9307E-F72C-80AF-2EE0-7765B19E83A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FB956A0-C348-B2AA-F367-F2F1DA388091}"/>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7FF1982D-4B5F-B865-6770-0CDFBB7645D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284D3A5-AA54-7CD8-24EF-96A275546427}"/>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259024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86F71-FB6A-6B27-4CEA-582670AB8DE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7C22E0AC-9E3C-7CF7-FE3C-EEF4A762061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C0FEA73-3859-85D4-94CB-51119D781DE3}"/>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AFC31815-7879-466B-96AA-81294D226E9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D1DB9FF-865D-0505-3857-F9DFEB8B25A9}"/>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103086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90191-003A-28EA-12C6-3A7638CAB45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8B4A6CCA-20BC-66C7-057A-9EBC97ACD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EFD18AB-A2DE-CA17-4B2B-1A662256C92D}"/>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5677C61C-A77D-D882-3F27-2138451BBCD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F2856DC-56D2-13DC-2C9B-51A837B16814}"/>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250419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CAC89E-E38B-8857-39AD-2F5FE3F7EE6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37B3FD21-59D0-9A1F-5B28-5C35B8C4D15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002872CA-9E62-16A2-725C-1D4D01B6D8B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EC79B29-95E2-C3A5-D221-DDC640C7D826}"/>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35D7FE8D-E067-5EF8-A5F2-EEAF292FDFF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D3ACC05-ABAA-BE4C-BA70-0A28D31F4774}"/>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393985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4C0C72-A286-DE96-2C38-F06C7F2AC7C5}"/>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3692879-3D2F-D5D6-AD78-F9888926A5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C221A22-F479-E718-B0DD-38DC8966BA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833C08F6-7030-433D-336F-C73040DDC4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DB02DC-1C5F-3D5D-9DB1-48826FD9205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34F3B53A-51FC-DDD9-8DB5-B474297AC279}"/>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8" name="Espace réservé du pied de page 7">
            <a:extLst>
              <a:ext uri="{FF2B5EF4-FFF2-40B4-BE49-F238E27FC236}">
                <a16:creationId xmlns:a16="http://schemas.microsoft.com/office/drawing/2014/main" id="{DA5F8F60-637E-0695-7198-39B95426888C}"/>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02511070-189E-73DE-7022-F1EB8196183E}"/>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10191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8A295-55CC-A71E-067B-0CCCDA004CFE}"/>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BEEA2FA5-F821-F354-2240-AE258B8035AB}"/>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4" name="Espace réservé du pied de page 3">
            <a:extLst>
              <a:ext uri="{FF2B5EF4-FFF2-40B4-BE49-F238E27FC236}">
                <a16:creationId xmlns:a16="http://schemas.microsoft.com/office/drawing/2014/main" id="{FC8F9BDA-AA77-FF38-AEBD-EF063686810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FCCE2199-B56D-F5BE-F1F4-AA944E6DA2BB}"/>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3513646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6393BA2-AB87-B031-C1F9-8C58745953DA}"/>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3" name="Espace réservé du pied de page 2">
            <a:extLst>
              <a:ext uri="{FF2B5EF4-FFF2-40B4-BE49-F238E27FC236}">
                <a16:creationId xmlns:a16="http://schemas.microsoft.com/office/drawing/2014/main" id="{12BB4734-C28C-A66B-2FFE-5171DD6E9E3C}"/>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AFE71FA9-CFF0-C113-084F-35A4613DAFF4}"/>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259190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9D86FD-8496-F251-8050-0CDFCAB8EE7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61B199D-43D9-B373-9A23-3D9C17DC6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E3A2A89-D1A6-732C-9D12-6147E286E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9C05F25-C2A3-9D69-F466-88CCCACDE38A}"/>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C02285D7-E2DA-0B0D-AEAF-8B123125937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6EB46C8-CCC2-EF7E-7926-2A2B362875A7}"/>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518423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8ECB3D-FF13-52EF-F25A-AE1A2B29C66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AEF0F39E-F473-E532-B766-81DC61F32F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DCC1437-C971-B502-52F2-B5C810C5B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87FB1B-6518-C369-1144-C62B9BB5343C}"/>
              </a:ext>
            </a:extLst>
          </p:cNvPr>
          <p:cNvSpPr>
            <a:spLocks noGrp="1"/>
          </p:cNvSpPr>
          <p:nvPr>
            <p:ph type="dt" sz="half" idx="10"/>
          </p:nvPr>
        </p:nvSpPr>
        <p:spPr/>
        <p:txBody>
          <a:bodyPr/>
          <a:lstStyle/>
          <a:p>
            <a:fld id="{A7F733E1-8071-40CC-9934-9E46BB360291}" type="datetimeFigureOut">
              <a:rPr lang="fr-CA" smtClean="0"/>
              <a:t>2023-03-29</a:t>
            </a:fld>
            <a:endParaRPr lang="fr-CA"/>
          </a:p>
        </p:txBody>
      </p:sp>
      <p:sp>
        <p:nvSpPr>
          <p:cNvPr id="6" name="Espace réservé du pied de page 5">
            <a:extLst>
              <a:ext uri="{FF2B5EF4-FFF2-40B4-BE49-F238E27FC236}">
                <a16:creationId xmlns:a16="http://schemas.microsoft.com/office/drawing/2014/main" id="{094343EC-5E29-3726-2D72-127E0CBEE03F}"/>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8297E84-CA22-8721-8069-E444D86192A5}"/>
              </a:ext>
            </a:extLst>
          </p:cNvPr>
          <p:cNvSpPr>
            <a:spLocks noGrp="1"/>
          </p:cNvSpPr>
          <p:nvPr>
            <p:ph type="sldNum" sz="quarter" idx="12"/>
          </p:nvPr>
        </p:nvSpPr>
        <p:spPr/>
        <p:txBody>
          <a:bodyPr/>
          <a:lstStyle/>
          <a:p>
            <a:fld id="{E5D588A6-1264-4F60-ABCE-6E898F91BB49}" type="slidenum">
              <a:rPr lang="fr-CA" smtClean="0"/>
              <a:t>‹N°›</a:t>
            </a:fld>
            <a:endParaRPr lang="fr-CA"/>
          </a:p>
        </p:txBody>
      </p:sp>
    </p:spTree>
    <p:extLst>
      <p:ext uri="{BB962C8B-B14F-4D97-AF65-F5344CB8AC3E}">
        <p14:creationId xmlns:p14="http://schemas.microsoft.com/office/powerpoint/2010/main" val="248311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A057B9F-2D79-64F9-9E98-415FCC29C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0FCBA844-5FEE-99C3-711B-8545A120E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98D0742-5E22-1E1D-ADE3-8A35BEEF26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733E1-8071-40CC-9934-9E46BB360291}" type="datetimeFigureOut">
              <a:rPr lang="fr-CA" smtClean="0"/>
              <a:t>2023-03-29</a:t>
            </a:fld>
            <a:endParaRPr lang="fr-CA"/>
          </a:p>
        </p:txBody>
      </p:sp>
      <p:sp>
        <p:nvSpPr>
          <p:cNvPr id="5" name="Espace réservé du pied de page 4">
            <a:extLst>
              <a:ext uri="{FF2B5EF4-FFF2-40B4-BE49-F238E27FC236}">
                <a16:creationId xmlns:a16="http://schemas.microsoft.com/office/drawing/2014/main" id="{88744822-93A3-D06B-3775-CFD3FA22C1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6D217330-6076-2C78-C526-58B1D8EE4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588A6-1264-4F60-ABCE-6E898F91BB49}" type="slidenum">
              <a:rPr lang="fr-CA" smtClean="0"/>
              <a:t>‹N°›</a:t>
            </a:fld>
            <a:endParaRPr lang="fr-CA"/>
          </a:p>
        </p:txBody>
      </p:sp>
    </p:spTree>
    <p:extLst>
      <p:ext uri="{BB962C8B-B14F-4D97-AF65-F5344CB8AC3E}">
        <p14:creationId xmlns:p14="http://schemas.microsoft.com/office/powerpoint/2010/main" val="3267419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8F3C0-160A-F385-4C34-57DAA6CC1E1E}"/>
              </a:ext>
            </a:extLst>
          </p:cNvPr>
          <p:cNvSpPr>
            <a:spLocks noGrp="1"/>
          </p:cNvSpPr>
          <p:nvPr>
            <p:ph type="ctrTitle"/>
          </p:nvPr>
        </p:nvSpPr>
        <p:spPr/>
        <p:txBody>
          <a:bodyPr/>
          <a:lstStyle/>
          <a:p>
            <a:r>
              <a:rPr lang="fr-CA" dirty="0"/>
              <a:t>AQUOPS</a:t>
            </a:r>
          </a:p>
        </p:txBody>
      </p:sp>
      <p:sp>
        <p:nvSpPr>
          <p:cNvPr id="3" name="Sous-titre 2">
            <a:extLst>
              <a:ext uri="{FF2B5EF4-FFF2-40B4-BE49-F238E27FC236}">
                <a16:creationId xmlns:a16="http://schemas.microsoft.com/office/drawing/2014/main" id="{53236082-3C2D-B020-2408-AE46DE551A9B}"/>
              </a:ext>
            </a:extLst>
          </p:cNvPr>
          <p:cNvSpPr>
            <a:spLocks noGrp="1"/>
          </p:cNvSpPr>
          <p:nvPr>
            <p:ph type="subTitle" idx="1"/>
          </p:nvPr>
        </p:nvSpPr>
        <p:spPr/>
        <p:txBody>
          <a:bodyPr/>
          <a:lstStyle/>
          <a:p>
            <a:r>
              <a:rPr lang="fr-CA" dirty="0"/>
              <a:t>151</a:t>
            </a:r>
          </a:p>
        </p:txBody>
      </p:sp>
    </p:spTree>
    <p:extLst>
      <p:ext uri="{BB962C8B-B14F-4D97-AF65-F5344CB8AC3E}">
        <p14:creationId xmlns:p14="http://schemas.microsoft.com/office/powerpoint/2010/main" val="1421495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01855-3F30-42FF-60D1-3E8612044784}"/>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1F7B4B20-21C6-8F32-1EEC-83847EA47B0B}"/>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532227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3F81D-BDAB-BCB3-9688-6120B17672DF}"/>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BCA4C0EB-0955-66AD-4A35-333A380A0B1B}"/>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2219788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9F94A-C631-3D02-564C-710CA153E404}"/>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E59B422E-C855-BBFA-0CEC-F517A564508C}"/>
              </a:ext>
            </a:extLst>
          </p:cNvPr>
          <p:cNvSpPr>
            <a:spLocks noGrp="1"/>
          </p:cNvSpPr>
          <p:nvPr>
            <p:ph idx="1"/>
          </p:nvPr>
        </p:nvSpPr>
        <p:spPr/>
        <p:txBody>
          <a:bodyPr>
            <a:normAutofit fontScale="85000" lnSpcReduction="20000"/>
          </a:bodyPr>
          <a:lstStyle/>
          <a:p>
            <a:pPr algn="l" fontAlgn="base"/>
            <a:r>
              <a:rPr lang="fr-CA" b="0" i="0" cap="all" dirty="0">
                <a:solidFill>
                  <a:srgbClr val="4A4A4A"/>
                </a:solidFill>
                <a:effectLst/>
                <a:latin typeface="Beauchef-Book"/>
              </a:rPr>
              <a:t>DESCRIPTIF</a:t>
            </a:r>
          </a:p>
          <a:p>
            <a:pPr algn="just" fontAlgn="base"/>
            <a:r>
              <a:rPr lang="fr-CA" b="0" i="0" dirty="0">
                <a:effectLst/>
                <a:latin typeface="Merriweather" panose="00000500000000000000" pitchFamily="2" charset="0"/>
              </a:rPr>
              <a:t>L'idée de mettre en ligne un site de classe vous a déjà effleuré l'esprit, mais vous avez tout abandonné car vous ne saviez pas par où commencer? Google Sites est un outil simple et gratuit qui vous permet en quelques étapes faciles de rendre votre contenu accessible en ligne... sans efforts ou compétences informatiques particulières! Que ce soit pour créer un site de classe, des plans de travail ou un microsite pour une activité, c'est l'outil par excellence. Alors venez découvrir la plateforme avec nous et créer, de zéro, votre premier site Web. Vous ressortirez de cet atelier avec l'ébauche d'un site Web prêt à être publié.</a:t>
            </a:r>
          </a:p>
          <a:p>
            <a:pPr algn="just" fontAlgn="base"/>
            <a:r>
              <a:rPr lang="fr-CA" b="1" i="0" dirty="0">
                <a:effectLst/>
                <a:latin typeface="inherit"/>
              </a:rPr>
              <a:t>*Besoin numérique</a:t>
            </a:r>
            <a:br>
              <a:rPr lang="fr-CA" b="0" i="0" dirty="0">
                <a:effectLst/>
                <a:latin typeface="Merriweather" panose="00000500000000000000" pitchFamily="2" charset="0"/>
              </a:rPr>
            </a:br>
            <a:r>
              <a:rPr lang="fr-CA" b="0" i="0" dirty="0">
                <a:effectLst/>
                <a:latin typeface="Merriweather" panose="00000500000000000000" pitchFamily="2" charset="0"/>
              </a:rPr>
              <a:t>- Créer ou posséder un compte Google</a:t>
            </a:r>
            <a:br>
              <a:rPr lang="fr-CA" b="0" i="0" dirty="0">
                <a:effectLst/>
                <a:latin typeface="Merriweather" panose="00000500000000000000" pitchFamily="2" charset="0"/>
              </a:rPr>
            </a:br>
            <a:r>
              <a:rPr lang="fr-CA" b="0" i="0" dirty="0">
                <a:effectLst/>
                <a:latin typeface="Merriweather" panose="00000500000000000000" pitchFamily="2" charset="0"/>
              </a:rPr>
              <a:t>- Ordinateur ou Chromebook</a:t>
            </a:r>
          </a:p>
          <a:p>
            <a:endParaRPr lang="fr-CA" dirty="0"/>
          </a:p>
        </p:txBody>
      </p:sp>
    </p:spTree>
    <p:extLst>
      <p:ext uri="{BB962C8B-B14F-4D97-AF65-F5344CB8AC3E}">
        <p14:creationId xmlns:p14="http://schemas.microsoft.com/office/powerpoint/2010/main" val="175356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B1820-3107-A0A0-57B3-72709F8FAB17}"/>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69513D31-22F3-4E13-3BBE-AC80530145D1}"/>
              </a:ext>
            </a:extLst>
          </p:cNvPr>
          <p:cNvSpPr>
            <a:spLocks noGrp="1"/>
          </p:cNvSpPr>
          <p:nvPr>
            <p:ph idx="1"/>
          </p:nvPr>
        </p:nvSpPr>
        <p:spPr/>
        <p:txBody>
          <a:bodyPr>
            <a:normAutofit fontScale="85000" lnSpcReduction="20000"/>
          </a:bodyPr>
          <a:lstStyle/>
          <a:p>
            <a:pPr algn="l" fontAlgn="base"/>
            <a:r>
              <a:rPr lang="fr-CA" b="0" i="0" cap="all" dirty="0">
                <a:solidFill>
                  <a:srgbClr val="4A4A4A"/>
                </a:solidFill>
                <a:effectLst/>
                <a:latin typeface="Beauchef-Book"/>
              </a:rPr>
              <a:t>DESCRIPTIF</a:t>
            </a:r>
          </a:p>
          <a:p>
            <a:pPr algn="just" fontAlgn="base"/>
            <a:r>
              <a:rPr lang="fr-CA" b="0" i="0" dirty="0">
                <a:effectLst/>
                <a:latin typeface="Merriweather" panose="020B0604020202020204" pitchFamily="2" charset="0"/>
              </a:rPr>
              <a:t>L'idée de mettre en ligne un site de classe vous a déjà effleuré l'esprit, mais vous avez tout abandonné car vous ne saviez pas par où commencer? Google Sites est un outil simple et gratuit qui vous permet en quelques étapes faciles de rendre votre contenu accessible en ligne... sans efforts ou compétences informatiques particulières! Que ce soit pour créer un site de classe, des plans de travail ou un microsite pour une activité, c'est l'outil par excellence. Alors venez découvrir la plateforme avec nous et créer, de zéro, votre premier site Web. Vous ressortirez de cet atelier avec l'ébauche d'un site Web prêt à être publié.</a:t>
            </a:r>
          </a:p>
          <a:p>
            <a:pPr algn="just" fontAlgn="base"/>
            <a:r>
              <a:rPr lang="fr-CA" b="1" i="0" dirty="0">
                <a:effectLst/>
                <a:latin typeface="inherit"/>
              </a:rPr>
              <a:t>*Besoin numérique</a:t>
            </a:r>
            <a:br>
              <a:rPr lang="fr-CA" b="0" i="0" dirty="0">
                <a:effectLst/>
                <a:latin typeface="Merriweather" panose="020B0604020202020204" pitchFamily="2" charset="0"/>
              </a:rPr>
            </a:br>
            <a:r>
              <a:rPr lang="fr-CA" b="0" i="0" dirty="0">
                <a:effectLst/>
                <a:latin typeface="Merriweather" panose="020B0604020202020204" pitchFamily="2" charset="0"/>
              </a:rPr>
              <a:t>- Créer ou posséder un compte Google</a:t>
            </a:r>
            <a:br>
              <a:rPr lang="fr-CA" b="0" i="0" dirty="0">
                <a:effectLst/>
                <a:latin typeface="Merriweather" panose="020B0604020202020204" pitchFamily="2" charset="0"/>
              </a:rPr>
            </a:br>
            <a:r>
              <a:rPr lang="fr-CA" b="0" i="0" dirty="0">
                <a:effectLst/>
                <a:latin typeface="Merriweather" panose="020B0604020202020204" pitchFamily="2" charset="0"/>
              </a:rPr>
              <a:t>- Ordinateur ou Chromebook</a:t>
            </a:r>
          </a:p>
          <a:p>
            <a:endParaRPr lang="fr-CA" dirty="0"/>
          </a:p>
        </p:txBody>
      </p:sp>
      <p:pic>
        <p:nvPicPr>
          <p:cNvPr id="5" name="Image 4">
            <a:extLst>
              <a:ext uri="{FF2B5EF4-FFF2-40B4-BE49-F238E27FC236}">
                <a16:creationId xmlns:a16="http://schemas.microsoft.com/office/drawing/2014/main" id="{563CF229-8477-B0E1-5453-558CCB6DFD6A}"/>
              </a:ext>
            </a:extLst>
          </p:cNvPr>
          <p:cNvPicPr>
            <a:picLocks noChangeAspect="1"/>
          </p:cNvPicPr>
          <p:nvPr/>
        </p:nvPicPr>
        <p:blipFill>
          <a:blip r:embed="rId2"/>
          <a:stretch>
            <a:fillRect/>
          </a:stretch>
        </p:blipFill>
        <p:spPr>
          <a:xfrm>
            <a:off x="480229" y="1480865"/>
            <a:ext cx="11231542" cy="3896269"/>
          </a:xfrm>
          <a:prstGeom prst="rect">
            <a:avLst/>
          </a:prstGeom>
        </p:spPr>
      </p:pic>
      <p:pic>
        <p:nvPicPr>
          <p:cNvPr id="7" name="Image 6">
            <a:extLst>
              <a:ext uri="{FF2B5EF4-FFF2-40B4-BE49-F238E27FC236}">
                <a16:creationId xmlns:a16="http://schemas.microsoft.com/office/drawing/2014/main" id="{0BA40743-35C4-B4C5-BF03-577AF49A9A3A}"/>
              </a:ext>
            </a:extLst>
          </p:cNvPr>
          <p:cNvPicPr>
            <a:picLocks noChangeAspect="1"/>
          </p:cNvPicPr>
          <p:nvPr/>
        </p:nvPicPr>
        <p:blipFill>
          <a:blip r:embed="rId2"/>
          <a:stretch>
            <a:fillRect/>
          </a:stretch>
        </p:blipFill>
        <p:spPr>
          <a:xfrm>
            <a:off x="480229" y="1480865"/>
            <a:ext cx="11231542" cy="3896269"/>
          </a:xfrm>
          <a:prstGeom prst="rect">
            <a:avLst/>
          </a:prstGeom>
        </p:spPr>
      </p:pic>
    </p:spTree>
    <p:extLst>
      <p:ext uri="{BB962C8B-B14F-4D97-AF65-F5344CB8AC3E}">
        <p14:creationId xmlns:p14="http://schemas.microsoft.com/office/powerpoint/2010/main" val="47552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E67646-C4C0-5887-8307-28576921CC8E}"/>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CC4A4805-5C05-041D-20E1-63A63031DF48}"/>
              </a:ext>
            </a:extLst>
          </p:cNvPr>
          <p:cNvSpPr>
            <a:spLocks noGrp="1"/>
          </p:cNvSpPr>
          <p:nvPr>
            <p:ph idx="1"/>
          </p:nvPr>
        </p:nvSpPr>
        <p:spPr/>
        <p:txBody>
          <a:bodyPr/>
          <a:lstStyle/>
          <a:p>
            <a:endParaRPr lang="fr-CA"/>
          </a:p>
        </p:txBody>
      </p:sp>
      <p:pic>
        <p:nvPicPr>
          <p:cNvPr id="5" name="Image 4">
            <a:extLst>
              <a:ext uri="{FF2B5EF4-FFF2-40B4-BE49-F238E27FC236}">
                <a16:creationId xmlns:a16="http://schemas.microsoft.com/office/drawing/2014/main" id="{DE4D6DFA-860E-36EA-E30D-DA49D1A6C1A5}"/>
              </a:ext>
            </a:extLst>
          </p:cNvPr>
          <p:cNvPicPr>
            <a:picLocks noChangeAspect="1"/>
          </p:cNvPicPr>
          <p:nvPr/>
        </p:nvPicPr>
        <p:blipFill>
          <a:blip r:embed="rId2"/>
          <a:stretch>
            <a:fillRect/>
          </a:stretch>
        </p:blipFill>
        <p:spPr>
          <a:xfrm>
            <a:off x="275412" y="742575"/>
            <a:ext cx="11641175" cy="5372850"/>
          </a:xfrm>
          <a:prstGeom prst="rect">
            <a:avLst/>
          </a:prstGeom>
        </p:spPr>
      </p:pic>
    </p:spTree>
    <p:extLst>
      <p:ext uri="{BB962C8B-B14F-4D97-AF65-F5344CB8AC3E}">
        <p14:creationId xmlns:p14="http://schemas.microsoft.com/office/powerpoint/2010/main" val="95043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654C9-7E72-5076-5A46-FAA7D727833B}"/>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C3613EDC-C503-6A9A-65FB-B2DAF68BECBF}"/>
              </a:ext>
            </a:extLst>
          </p:cNvPr>
          <p:cNvSpPr>
            <a:spLocks noGrp="1"/>
          </p:cNvSpPr>
          <p:nvPr>
            <p:ph idx="1"/>
          </p:nvPr>
        </p:nvSpPr>
        <p:spPr/>
        <p:txBody>
          <a:bodyPr/>
          <a:lstStyle/>
          <a:p>
            <a:endParaRPr lang="fr-CA"/>
          </a:p>
        </p:txBody>
      </p:sp>
      <p:pic>
        <p:nvPicPr>
          <p:cNvPr id="5" name="Image 4">
            <a:extLst>
              <a:ext uri="{FF2B5EF4-FFF2-40B4-BE49-F238E27FC236}">
                <a16:creationId xmlns:a16="http://schemas.microsoft.com/office/drawing/2014/main" id="{EAE27BEF-1F0E-8E1D-95BD-5AF2728C67A4}"/>
              </a:ext>
            </a:extLst>
          </p:cNvPr>
          <p:cNvPicPr>
            <a:picLocks noChangeAspect="1"/>
          </p:cNvPicPr>
          <p:nvPr/>
        </p:nvPicPr>
        <p:blipFill>
          <a:blip r:embed="rId2"/>
          <a:stretch>
            <a:fillRect/>
          </a:stretch>
        </p:blipFill>
        <p:spPr>
          <a:xfrm>
            <a:off x="303991" y="628259"/>
            <a:ext cx="11584017" cy="5601482"/>
          </a:xfrm>
          <a:prstGeom prst="rect">
            <a:avLst/>
          </a:prstGeom>
        </p:spPr>
      </p:pic>
    </p:spTree>
    <p:extLst>
      <p:ext uri="{BB962C8B-B14F-4D97-AF65-F5344CB8AC3E}">
        <p14:creationId xmlns:p14="http://schemas.microsoft.com/office/powerpoint/2010/main" val="1992816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EE19B-62BF-D355-C8F0-312353F5241D}"/>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CAA97CDE-6B65-DF7A-7024-386C0AB8CBBC}"/>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64079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EDFE15-096F-AB82-C7EB-43B0AE0FA717}"/>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75EBEBBB-3A77-4F1E-8292-78837BE5BBA5}"/>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15289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F44411-AC63-BEEE-87AE-1D7AE426B075}"/>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DEE47F97-350D-EF78-8951-FB8C078C121A}"/>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305354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3A0A79-06CB-DB5A-BC14-FF8FC138218F}"/>
              </a:ext>
            </a:extLst>
          </p:cNvPr>
          <p:cNvSpPr>
            <a:spLocks noGrp="1"/>
          </p:cNvSpPr>
          <p:nvPr>
            <p:ph type="title"/>
          </p:nvPr>
        </p:nvSpPr>
        <p:spPr/>
        <p:txBody>
          <a:bodyPr/>
          <a:lstStyle/>
          <a:p>
            <a:endParaRPr lang="fr-CA"/>
          </a:p>
        </p:txBody>
      </p:sp>
      <p:sp>
        <p:nvSpPr>
          <p:cNvPr id="3" name="Espace réservé du contenu 2">
            <a:extLst>
              <a:ext uri="{FF2B5EF4-FFF2-40B4-BE49-F238E27FC236}">
                <a16:creationId xmlns:a16="http://schemas.microsoft.com/office/drawing/2014/main" id="{71B7AA31-4D47-C3BD-A746-F84B35BE80B6}"/>
              </a:ext>
            </a:extLst>
          </p:cNvPr>
          <p:cNvSpPr>
            <a:spLocks noGrp="1"/>
          </p:cNvSpPr>
          <p:nvPr>
            <p:ph idx="1"/>
          </p:nvPr>
        </p:nvSpPr>
        <p:spPr/>
        <p:txBody>
          <a:bodyPr/>
          <a:lstStyle/>
          <a:p>
            <a:endParaRPr lang="fr-CA"/>
          </a:p>
        </p:txBody>
      </p:sp>
    </p:spTree>
    <p:extLst>
      <p:ext uri="{BB962C8B-B14F-4D97-AF65-F5344CB8AC3E}">
        <p14:creationId xmlns:p14="http://schemas.microsoft.com/office/powerpoint/2010/main" val="191607634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272</Words>
  <Application>Microsoft Office PowerPoint</Application>
  <PresentationFormat>Grand écran</PresentationFormat>
  <Paragraphs>8</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Beauchef-Book</vt:lpstr>
      <vt:lpstr>Calibri</vt:lpstr>
      <vt:lpstr>Calibri Light</vt:lpstr>
      <vt:lpstr>inherit</vt:lpstr>
      <vt:lpstr>Merriweather</vt:lpstr>
      <vt:lpstr>Thème Office</vt:lpstr>
      <vt:lpstr>AQUOPS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AQUOPS</dc:title>
  <dc:creator>lgilbert65 Loïk</dc:creator>
  <cp:lastModifiedBy>lgilbert65 Loïk</cp:lastModifiedBy>
  <cp:revision>2</cp:revision>
  <dcterms:created xsi:type="dcterms:W3CDTF">2023-03-29T17:50:19Z</dcterms:created>
  <dcterms:modified xsi:type="dcterms:W3CDTF">2023-03-29T18:27:21Z</dcterms:modified>
</cp:coreProperties>
</file>