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5" r:id="rId6"/>
    <p:sldId id="262" r:id="rId7"/>
    <p:sldId id="266" r:id="rId8"/>
    <p:sldId id="263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DD07E-5336-805F-D284-80DE95076759}" v="684" dt="2024-04-05T13:50:43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iguere83 Maély" userId="S::mgiguere83@scol.qc.ca::7b40146d-297c-4855-98c9-30cd4499507c" providerId="AD" clId="Web-{05CDD07E-5336-805F-D284-80DE95076759}"/>
    <pc:docChg chg="addSld delSld modSld">
      <pc:chgData name="mgiguere83 Maély" userId="S::mgiguere83@scol.qc.ca::7b40146d-297c-4855-98c9-30cd4499507c" providerId="AD" clId="Web-{05CDD07E-5336-805F-D284-80DE95076759}" dt="2024-04-05T13:50:43.881" v="678"/>
      <pc:docMkLst>
        <pc:docMk/>
      </pc:docMkLst>
      <pc:sldChg chg="addSp modSp mod setBg setClrOvrMap">
        <pc:chgData name="mgiguere83 Maély" userId="S::mgiguere83@scol.qc.ca::7b40146d-297c-4855-98c9-30cd4499507c" providerId="AD" clId="Web-{05CDD07E-5336-805F-D284-80DE95076759}" dt="2024-04-05T13:15:56.164" v="26" actId="20577"/>
        <pc:sldMkLst>
          <pc:docMk/>
          <pc:sldMk cId="109857222" sldId="256"/>
        </pc:sldMkLst>
        <pc:spChg chg="mod">
          <ac:chgData name="mgiguere83 Maély" userId="S::mgiguere83@scol.qc.ca::7b40146d-297c-4855-98c9-30cd4499507c" providerId="AD" clId="Web-{05CDD07E-5336-805F-D284-80DE95076759}" dt="2024-04-05T13:15:56.164" v="2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15:00.491" v="4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15:00.491" v="4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mgiguere83 Maély" userId="S::mgiguere83@scol.qc.ca::7b40146d-297c-4855-98c9-30cd4499507c" providerId="AD" clId="Web-{05CDD07E-5336-805F-D284-80DE95076759}" dt="2024-04-05T13:15:00.491" v="4"/>
          <ac:picMkLst>
            <pc:docMk/>
            <pc:sldMk cId="109857222" sldId="256"/>
            <ac:picMk id="4" creationId="{8788B271-E593-745D-744F-FBE881826346}"/>
          </ac:picMkLst>
        </pc:picChg>
      </pc:sldChg>
      <pc:sldChg chg="modSp new del">
        <pc:chgData name="mgiguere83 Maély" userId="S::mgiguere83@scol.qc.ca::7b40146d-297c-4855-98c9-30cd4499507c" providerId="AD" clId="Web-{05CDD07E-5336-805F-D284-80DE95076759}" dt="2024-04-05T13:16:37.430" v="30"/>
        <pc:sldMkLst>
          <pc:docMk/>
          <pc:sldMk cId="3720888741" sldId="257"/>
        </pc:sldMkLst>
        <pc:spChg chg="mod">
          <ac:chgData name="mgiguere83 Maély" userId="S::mgiguere83@scol.qc.ca::7b40146d-297c-4855-98c9-30cd4499507c" providerId="AD" clId="Web-{05CDD07E-5336-805F-D284-80DE95076759}" dt="2024-04-05T13:16:34.258" v="29" actId="20577"/>
          <ac:spMkLst>
            <pc:docMk/>
            <pc:sldMk cId="3720888741" sldId="257"/>
            <ac:spMk id="2" creationId="{781F5215-BCA0-3C0D-6CBA-8625AFE44B68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16:14.664" v="27" actId="20577"/>
          <ac:spMkLst>
            <pc:docMk/>
            <pc:sldMk cId="3720888741" sldId="257"/>
            <ac:spMk id="3" creationId="{2A3F04AE-D1B1-439B-32AD-FE95AEDE74B5}"/>
          </ac:spMkLst>
        </pc:spChg>
      </pc:sldChg>
      <pc:sldChg chg="addSp delSp modSp new">
        <pc:chgData name="mgiguere83 Maély" userId="S::mgiguere83@scol.qc.ca::7b40146d-297c-4855-98c9-30cd4499507c" providerId="AD" clId="Web-{05CDD07E-5336-805F-D284-80DE95076759}" dt="2024-04-05T13:50:43.881" v="678"/>
        <pc:sldMkLst>
          <pc:docMk/>
          <pc:sldMk cId="4037616211" sldId="258"/>
        </pc:sldMkLst>
        <pc:spChg chg="mod">
          <ac:chgData name="mgiguere83 Maély" userId="S::mgiguere83@scol.qc.ca::7b40146d-297c-4855-98c9-30cd4499507c" providerId="AD" clId="Web-{05CDD07E-5336-805F-D284-80DE95076759}" dt="2024-04-05T13:16:43.008" v="32" actId="20577"/>
          <ac:spMkLst>
            <pc:docMk/>
            <pc:sldMk cId="4037616211" sldId="258"/>
            <ac:spMk id="2" creationId="{54398BDD-13CA-28AB-0530-E516177838E7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20:36.339" v="89" actId="20577"/>
          <ac:spMkLst>
            <pc:docMk/>
            <pc:sldMk cId="4037616211" sldId="258"/>
            <ac:spMk id="3" creationId="{EC1D3A32-E862-DFE0-711D-3DB0CDB55B02}"/>
          </ac:spMkLst>
        </pc:spChg>
        <pc:picChg chg="add del mod ord">
          <ac:chgData name="mgiguere83 Maély" userId="S::mgiguere83@scol.qc.ca::7b40146d-297c-4855-98c9-30cd4499507c" providerId="AD" clId="Web-{05CDD07E-5336-805F-D284-80DE95076759}" dt="2024-04-05T13:39:44.090" v="644"/>
          <ac:picMkLst>
            <pc:docMk/>
            <pc:sldMk cId="4037616211" sldId="258"/>
            <ac:picMk id="4" creationId="{F293BD67-D98C-C40A-F39A-C8028F21600C}"/>
          </ac:picMkLst>
        </pc:picChg>
        <pc:picChg chg="add del mod ord">
          <ac:chgData name="mgiguere83 Maély" userId="S::mgiguere83@scol.qc.ca::7b40146d-297c-4855-98c9-30cd4499507c" providerId="AD" clId="Web-{05CDD07E-5336-805F-D284-80DE95076759}" dt="2024-04-05T13:50:43.881" v="678"/>
          <ac:picMkLst>
            <pc:docMk/>
            <pc:sldMk cId="4037616211" sldId="258"/>
            <ac:picMk id="5" creationId="{CADE8C99-CBCB-D0F9-C2B8-9E46AEF92126}"/>
          </ac:picMkLst>
        </pc:picChg>
      </pc:sldChg>
      <pc:sldChg chg="addSp modSp new mod setBg">
        <pc:chgData name="mgiguere83 Maély" userId="S::mgiguere83@scol.qc.ca::7b40146d-297c-4855-98c9-30cd4499507c" providerId="AD" clId="Web-{05CDD07E-5336-805F-D284-80DE95076759}" dt="2024-04-05T13:41:08.513" v="654"/>
        <pc:sldMkLst>
          <pc:docMk/>
          <pc:sldMk cId="841972228" sldId="259"/>
        </pc:sldMkLst>
        <pc:spChg chg="mod">
          <ac:chgData name="mgiguere83 Maély" userId="S::mgiguere83@scol.qc.ca::7b40146d-297c-4855-98c9-30cd4499507c" providerId="AD" clId="Web-{05CDD07E-5336-805F-D284-80DE95076759}" dt="2024-04-05T13:41:08.513" v="654"/>
          <ac:spMkLst>
            <pc:docMk/>
            <pc:sldMk cId="841972228" sldId="259"/>
            <ac:spMk id="2" creationId="{AE4E00A6-B5C4-5651-55CE-AFB486DBEBC9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41:08.513" v="654"/>
          <ac:spMkLst>
            <pc:docMk/>
            <pc:sldMk cId="841972228" sldId="259"/>
            <ac:spMk id="3" creationId="{7C9F3C09-54DB-5F59-FFD6-701A65E2777A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1:08.513" v="654"/>
          <ac:spMkLst>
            <pc:docMk/>
            <pc:sldMk cId="841972228" sldId="259"/>
            <ac:spMk id="9" creationId="{0671A8AE-40A1-4631-A6B8-581AFF065482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1:08.513" v="654"/>
          <ac:spMkLst>
            <pc:docMk/>
            <pc:sldMk cId="841972228" sldId="259"/>
            <ac:spMk id="11" creationId="{AB58EF07-17C2-48CF-ABB0-EEF1F17CB8F0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1:08.513" v="654"/>
          <ac:spMkLst>
            <pc:docMk/>
            <pc:sldMk cId="841972228" sldId="259"/>
            <ac:spMk id="13" creationId="{AF2F604E-43BE-4DC3-B983-E071523364F8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1:08.513" v="654"/>
          <ac:spMkLst>
            <pc:docMk/>
            <pc:sldMk cId="841972228" sldId="259"/>
            <ac:spMk id="15" creationId="{08C9B587-E65E-4B52-B37C-ABEBB6E87928}"/>
          </ac:spMkLst>
        </pc:spChg>
        <pc:picChg chg="add mod ord">
          <ac:chgData name="mgiguere83 Maély" userId="S::mgiguere83@scol.qc.ca::7b40146d-297c-4855-98c9-30cd4499507c" providerId="AD" clId="Web-{05CDD07E-5336-805F-D284-80DE95076759}" dt="2024-04-05T13:41:08.513" v="654"/>
          <ac:picMkLst>
            <pc:docMk/>
            <pc:sldMk cId="841972228" sldId="259"/>
            <ac:picMk id="4" creationId="{23EFB06D-349A-AB38-DE72-C227EA01675E}"/>
          </ac:picMkLst>
        </pc:picChg>
      </pc:sldChg>
      <pc:sldChg chg="new del">
        <pc:chgData name="mgiguere83 Maély" userId="S::mgiguere83@scol.qc.ca::7b40146d-297c-4855-98c9-30cd4499507c" providerId="AD" clId="Web-{05CDD07E-5336-805F-D284-80DE95076759}" dt="2024-04-05T13:21:25.340" v="110"/>
        <pc:sldMkLst>
          <pc:docMk/>
          <pc:sldMk cId="2979089968" sldId="260"/>
        </pc:sldMkLst>
      </pc:sldChg>
      <pc:sldChg chg="new del">
        <pc:chgData name="mgiguere83 Maély" userId="S::mgiguere83@scol.qc.ca::7b40146d-297c-4855-98c9-30cd4499507c" providerId="AD" clId="Web-{05CDD07E-5336-805F-D284-80DE95076759}" dt="2024-04-05T13:21:19.121" v="107"/>
        <pc:sldMkLst>
          <pc:docMk/>
          <pc:sldMk cId="3223713227" sldId="260"/>
        </pc:sldMkLst>
      </pc:sldChg>
      <pc:sldChg chg="addSp modSp add mod replId setBg">
        <pc:chgData name="mgiguere83 Maély" userId="S::mgiguere83@scol.qc.ca::7b40146d-297c-4855-98c9-30cd4499507c" providerId="AD" clId="Web-{05CDD07E-5336-805F-D284-80DE95076759}" dt="2024-04-05T13:42:29.421" v="656"/>
        <pc:sldMkLst>
          <pc:docMk/>
          <pc:sldMk cId="3641825516" sldId="261"/>
        </pc:sldMkLst>
        <pc:spChg chg="mod">
          <ac:chgData name="mgiguere83 Maély" userId="S::mgiguere83@scol.qc.ca::7b40146d-297c-4855-98c9-30cd4499507c" providerId="AD" clId="Web-{05CDD07E-5336-805F-D284-80DE95076759}" dt="2024-04-05T13:42:29.421" v="656"/>
          <ac:spMkLst>
            <pc:docMk/>
            <pc:sldMk cId="3641825516" sldId="261"/>
            <ac:spMk id="2" creationId="{54398BDD-13CA-28AB-0530-E516177838E7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42:29.421" v="656"/>
          <ac:spMkLst>
            <pc:docMk/>
            <pc:sldMk cId="3641825516" sldId="261"/>
            <ac:spMk id="3" creationId="{EC1D3A32-E862-DFE0-711D-3DB0CDB55B02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2:29.421" v="656"/>
          <ac:spMkLst>
            <pc:docMk/>
            <pc:sldMk cId="3641825516" sldId="261"/>
            <ac:spMk id="9" creationId="{E8A8EAB8-D2FF-444D-B34B-7D32F106AD0E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2:29.421" v="656"/>
          <ac:spMkLst>
            <pc:docMk/>
            <pc:sldMk cId="3641825516" sldId="261"/>
            <ac:spMk id="11" creationId="{9DD005C1-8C51-42D6-9BEE-B9B83849743D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2:29.421" v="656"/>
          <ac:spMkLst>
            <pc:docMk/>
            <pc:sldMk cId="3641825516" sldId="261"/>
            <ac:spMk id="13" creationId="{C61F2F60-14E3-4196-B7CE-175E46F04481}"/>
          </ac:spMkLst>
        </pc:spChg>
        <pc:picChg chg="add mod">
          <ac:chgData name="mgiguere83 Maély" userId="S::mgiguere83@scol.qc.ca::7b40146d-297c-4855-98c9-30cd4499507c" providerId="AD" clId="Web-{05CDD07E-5336-805F-D284-80DE95076759}" dt="2024-04-05T13:42:29.421" v="656"/>
          <ac:picMkLst>
            <pc:docMk/>
            <pc:sldMk cId="3641825516" sldId="261"/>
            <ac:picMk id="4" creationId="{F894B978-A486-EEFB-6211-69E37D2333A8}"/>
          </ac:picMkLst>
        </pc:picChg>
      </pc:sldChg>
      <pc:sldChg chg="add del replId">
        <pc:chgData name="mgiguere83 Maély" userId="S::mgiguere83@scol.qc.ca::7b40146d-297c-4855-98c9-30cd4499507c" providerId="AD" clId="Web-{05CDD07E-5336-805F-D284-80DE95076759}" dt="2024-04-05T13:25:36.312" v="398"/>
        <pc:sldMkLst>
          <pc:docMk/>
          <pc:sldMk cId="1371820413" sldId="262"/>
        </pc:sldMkLst>
      </pc:sldChg>
      <pc:sldChg chg="addSp delSp modSp add mod replId setBg">
        <pc:chgData name="mgiguere83 Maély" userId="S::mgiguere83@scol.qc.ca::7b40146d-297c-4855-98c9-30cd4499507c" providerId="AD" clId="Web-{05CDD07E-5336-805F-D284-80DE95076759}" dt="2024-04-05T13:44:59.923" v="664"/>
        <pc:sldMkLst>
          <pc:docMk/>
          <pc:sldMk cId="2058035528" sldId="262"/>
        </pc:sldMkLst>
        <pc:spChg chg="mod">
          <ac:chgData name="mgiguere83 Maély" userId="S::mgiguere83@scol.qc.ca::7b40146d-297c-4855-98c9-30cd4499507c" providerId="AD" clId="Web-{05CDD07E-5336-805F-D284-80DE95076759}" dt="2024-04-05T13:43:38.343" v="663"/>
          <ac:spMkLst>
            <pc:docMk/>
            <pc:sldMk cId="2058035528" sldId="262"/>
            <ac:spMk id="2" creationId="{54398BDD-13CA-28AB-0530-E516177838E7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43:38.343" v="663"/>
          <ac:spMkLst>
            <pc:docMk/>
            <pc:sldMk cId="2058035528" sldId="262"/>
            <ac:spMk id="3" creationId="{EC1D3A32-E862-DFE0-711D-3DB0CDB55B02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3:38.343" v="663"/>
          <ac:spMkLst>
            <pc:docMk/>
            <pc:sldMk cId="2058035528" sldId="262"/>
            <ac:spMk id="9" creationId="{E8A8EAB8-D2FF-444D-B34B-7D32F106AD0E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3:38.343" v="663"/>
          <ac:spMkLst>
            <pc:docMk/>
            <pc:sldMk cId="2058035528" sldId="262"/>
            <ac:spMk id="11" creationId="{9DD005C1-8C51-42D6-9BEE-B9B83849743D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3:38.343" v="663"/>
          <ac:spMkLst>
            <pc:docMk/>
            <pc:sldMk cId="2058035528" sldId="262"/>
            <ac:spMk id="13" creationId="{C61F2F60-14E3-4196-B7CE-175E46F04481}"/>
          </ac:spMkLst>
        </pc:spChg>
        <pc:picChg chg="add del mod">
          <ac:chgData name="mgiguere83 Maély" userId="S::mgiguere83@scol.qc.ca::7b40146d-297c-4855-98c9-30cd4499507c" providerId="AD" clId="Web-{05CDD07E-5336-805F-D284-80DE95076759}" dt="2024-04-05T13:44:59.923" v="664"/>
          <ac:picMkLst>
            <pc:docMk/>
            <pc:sldMk cId="2058035528" sldId="262"/>
            <ac:picMk id="4" creationId="{DCC0DFCF-B581-57A4-C944-88282AE25020}"/>
          </ac:picMkLst>
        </pc:picChg>
      </pc:sldChg>
      <pc:sldChg chg="addSp delSp modSp add del replId">
        <pc:chgData name="mgiguere83 Maély" userId="S::mgiguere83@scol.qc.ca::7b40146d-297c-4855-98c9-30cd4499507c" providerId="AD" clId="Web-{05CDD07E-5336-805F-D284-80DE95076759}" dt="2024-04-05T13:46:31.033" v="668"/>
        <pc:sldMkLst>
          <pc:docMk/>
          <pc:sldMk cId="468233107" sldId="263"/>
        </pc:sldMkLst>
        <pc:spChg chg="mod">
          <ac:chgData name="mgiguere83 Maély" userId="S::mgiguere83@scol.qc.ca::7b40146d-297c-4855-98c9-30cd4499507c" providerId="AD" clId="Web-{05CDD07E-5336-805F-D284-80DE95076759}" dt="2024-04-05T13:30:19.191" v="485" actId="20577"/>
          <ac:spMkLst>
            <pc:docMk/>
            <pc:sldMk cId="468233107" sldId="263"/>
            <ac:spMk id="2" creationId="{54398BDD-13CA-28AB-0530-E516177838E7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33:26.866" v="554" actId="20577"/>
          <ac:spMkLst>
            <pc:docMk/>
            <pc:sldMk cId="468233107" sldId="263"/>
            <ac:spMk id="3" creationId="{EC1D3A32-E862-DFE0-711D-3DB0CDB55B02}"/>
          </ac:spMkLst>
        </pc:spChg>
        <pc:picChg chg="add del mod">
          <ac:chgData name="mgiguere83 Maély" userId="S::mgiguere83@scol.qc.ca::7b40146d-297c-4855-98c9-30cd4499507c" providerId="AD" clId="Web-{05CDD07E-5336-805F-D284-80DE95076759}" dt="2024-04-05T13:46:31.033" v="668"/>
          <ac:picMkLst>
            <pc:docMk/>
            <pc:sldMk cId="468233107" sldId="263"/>
            <ac:picMk id="4" creationId="{E89985F5-BECD-629E-7F49-870B5EB79177}"/>
          </ac:picMkLst>
        </pc:picChg>
      </pc:sldChg>
      <pc:sldChg chg="addSp delSp modSp add mod replId setBg">
        <pc:chgData name="mgiguere83 Maély" userId="S::mgiguere83@scol.qc.ca::7b40146d-297c-4855-98c9-30cd4499507c" providerId="AD" clId="Web-{05CDD07E-5336-805F-D284-80DE95076759}" dt="2024-04-05T13:49:54.896" v="673"/>
        <pc:sldMkLst>
          <pc:docMk/>
          <pc:sldMk cId="3939788479" sldId="264"/>
        </pc:sldMkLst>
        <pc:spChg chg="mod">
          <ac:chgData name="mgiguere83 Maély" userId="S::mgiguere83@scol.qc.ca::7b40146d-297c-4855-98c9-30cd4499507c" providerId="AD" clId="Web-{05CDD07E-5336-805F-D284-80DE95076759}" dt="2024-04-05T13:49:48.099" v="672"/>
          <ac:spMkLst>
            <pc:docMk/>
            <pc:sldMk cId="3939788479" sldId="264"/>
            <ac:spMk id="2" creationId="{54398BDD-13CA-28AB-0530-E516177838E7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49:48.099" v="672"/>
          <ac:spMkLst>
            <pc:docMk/>
            <pc:sldMk cId="3939788479" sldId="264"/>
            <ac:spMk id="3" creationId="{EC1D3A32-E862-DFE0-711D-3DB0CDB55B02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9:48.099" v="672"/>
          <ac:spMkLst>
            <pc:docMk/>
            <pc:sldMk cId="3939788479" sldId="264"/>
            <ac:spMk id="9" creationId="{2B97F24A-32CE-4C1C-A50D-3016B394DCFB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9:48.099" v="672"/>
          <ac:spMkLst>
            <pc:docMk/>
            <pc:sldMk cId="3939788479" sldId="264"/>
            <ac:spMk id="11" creationId="{CD8B4F24-440B-49E9-B85D-733523DC064B}"/>
          </ac:spMkLst>
        </pc:spChg>
        <pc:picChg chg="add del mod">
          <ac:chgData name="mgiguere83 Maély" userId="S::mgiguere83@scol.qc.ca::7b40146d-297c-4855-98c9-30cd4499507c" providerId="AD" clId="Web-{05CDD07E-5336-805F-D284-80DE95076759}" dt="2024-04-05T13:49:54.896" v="673"/>
          <ac:picMkLst>
            <pc:docMk/>
            <pc:sldMk cId="3939788479" sldId="264"/>
            <ac:picMk id="4" creationId="{EFDD9473-4662-BAF7-30FB-1C6CA7C1E104}"/>
          </ac:picMkLst>
        </pc:picChg>
      </pc:sldChg>
      <pc:sldChg chg="addSp modSp add replId">
        <pc:chgData name="mgiguere83 Maély" userId="S::mgiguere83@scol.qc.ca::7b40146d-297c-4855-98c9-30cd4499507c" providerId="AD" clId="Web-{05CDD07E-5336-805F-D284-80DE95076759}" dt="2024-04-05T13:43:06.609" v="661" actId="1076"/>
        <pc:sldMkLst>
          <pc:docMk/>
          <pc:sldMk cId="1404539903" sldId="265"/>
        </pc:sldMkLst>
        <pc:spChg chg="mod">
          <ac:chgData name="mgiguere83 Maély" userId="S::mgiguere83@scol.qc.ca::7b40146d-297c-4855-98c9-30cd4499507c" providerId="AD" clId="Web-{05CDD07E-5336-805F-D284-80DE95076759}" dt="2024-04-05T13:26:54.610" v="426" actId="20577"/>
          <ac:spMkLst>
            <pc:docMk/>
            <pc:sldMk cId="1404539903" sldId="265"/>
            <ac:spMk id="3" creationId="{7C9F3C09-54DB-5F59-FFD6-701A65E2777A}"/>
          </ac:spMkLst>
        </pc:spChg>
        <pc:picChg chg="add mod">
          <ac:chgData name="mgiguere83 Maély" userId="S::mgiguere83@scol.qc.ca::7b40146d-297c-4855-98c9-30cd4499507c" providerId="AD" clId="Web-{05CDD07E-5336-805F-D284-80DE95076759}" dt="2024-04-05T13:43:06.609" v="661" actId="1076"/>
          <ac:picMkLst>
            <pc:docMk/>
            <pc:sldMk cId="1404539903" sldId="265"/>
            <ac:picMk id="4" creationId="{D17C9EE7-8D13-1A6B-23AC-2DB551729217}"/>
          </ac:picMkLst>
        </pc:picChg>
      </pc:sldChg>
      <pc:sldChg chg="addSp modSp add mod replId setBg">
        <pc:chgData name="mgiguere83 Maély" userId="S::mgiguere83@scol.qc.ca::7b40146d-297c-4855-98c9-30cd4499507c" providerId="AD" clId="Web-{05CDD07E-5336-805F-D284-80DE95076759}" dt="2024-04-05T13:45:06.485" v="666"/>
        <pc:sldMkLst>
          <pc:docMk/>
          <pc:sldMk cId="2537515059" sldId="266"/>
        </pc:sldMkLst>
        <pc:spChg chg="mod">
          <ac:chgData name="mgiguere83 Maély" userId="S::mgiguere83@scol.qc.ca::7b40146d-297c-4855-98c9-30cd4499507c" providerId="AD" clId="Web-{05CDD07E-5336-805F-D284-80DE95076759}" dt="2024-04-05T13:45:06.485" v="666"/>
          <ac:spMkLst>
            <pc:docMk/>
            <pc:sldMk cId="2537515059" sldId="266"/>
            <ac:spMk id="2" creationId="{AE4E00A6-B5C4-5651-55CE-AFB486DBEBC9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45:06.485" v="666"/>
          <ac:spMkLst>
            <pc:docMk/>
            <pc:sldMk cId="2537515059" sldId="266"/>
            <ac:spMk id="3" creationId="{7C9F3C09-54DB-5F59-FFD6-701A65E2777A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5:06.485" v="666"/>
          <ac:spMkLst>
            <pc:docMk/>
            <pc:sldMk cId="2537515059" sldId="266"/>
            <ac:spMk id="9" creationId="{E8A8EAB8-D2FF-444D-B34B-7D32F106AD0E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5:06.485" v="666"/>
          <ac:spMkLst>
            <pc:docMk/>
            <pc:sldMk cId="2537515059" sldId="266"/>
            <ac:spMk id="11" creationId="{9DD005C1-8C51-42D6-9BEE-B9B83849743D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5:06.485" v="666"/>
          <ac:spMkLst>
            <pc:docMk/>
            <pc:sldMk cId="2537515059" sldId="266"/>
            <ac:spMk id="13" creationId="{C61F2F60-14E3-4196-B7CE-175E46F04481}"/>
          </ac:spMkLst>
        </pc:spChg>
        <pc:picChg chg="add mod">
          <ac:chgData name="mgiguere83 Maély" userId="S::mgiguere83@scol.qc.ca::7b40146d-297c-4855-98c9-30cd4499507c" providerId="AD" clId="Web-{05CDD07E-5336-805F-D284-80DE95076759}" dt="2024-04-05T13:45:06.485" v="666"/>
          <ac:picMkLst>
            <pc:docMk/>
            <pc:sldMk cId="2537515059" sldId="266"/>
            <ac:picMk id="4" creationId="{BBC45BE9-2CB6-A8DD-D4D2-5AFACD1B4D35}"/>
          </ac:picMkLst>
        </pc:picChg>
      </pc:sldChg>
      <pc:sldChg chg="addSp modSp add mod replId setBg">
        <pc:chgData name="mgiguere83 Maély" userId="S::mgiguere83@scol.qc.ca::7b40146d-297c-4855-98c9-30cd4499507c" providerId="AD" clId="Web-{05CDD07E-5336-805F-D284-80DE95076759}" dt="2024-04-05T13:47:14.831" v="670"/>
        <pc:sldMkLst>
          <pc:docMk/>
          <pc:sldMk cId="3117127930" sldId="267"/>
        </pc:sldMkLst>
        <pc:spChg chg="mod">
          <ac:chgData name="mgiguere83 Maély" userId="S::mgiguere83@scol.qc.ca::7b40146d-297c-4855-98c9-30cd4499507c" providerId="AD" clId="Web-{05CDD07E-5336-805F-D284-80DE95076759}" dt="2024-04-05T13:47:14.831" v="670"/>
          <ac:spMkLst>
            <pc:docMk/>
            <pc:sldMk cId="3117127930" sldId="267"/>
            <ac:spMk id="2" creationId="{AE4E00A6-B5C4-5651-55CE-AFB486DBEBC9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47:14.831" v="670"/>
          <ac:spMkLst>
            <pc:docMk/>
            <pc:sldMk cId="3117127930" sldId="267"/>
            <ac:spMk id="3" creationId="{7C9F3C09-54DB-5F59-FFD6-701A65E2777A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7:14.831" v="670"/>
          <ac:spMkLst>
            <pc:docMk/>
            <pc:sldMk cId="3117127930" sldId="267"/>
            <ac:spMk id="9" creationId="{E8A8EAB8-D2FF-444D-B34B-7D32F106AD0E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47:14.831" v="670"/>
          <ac:spMkLst>
            <pc:docMk/>
            <pc:sldMk cId="3117127930" sldId="267"/>
            <ac:spMk id="11" creationId="{C61F2F60-14E3-4196-B7CE-175E46F04481}"/>
          </ac:spMkLst>
        </pc:spChg>
        <pc:picChg chg="add mod">
          <ac:chgData name="mgiguere83 Maély" userId="S::mgiguere83@scol.qc.ca::7b40146d-297c-4855-98c9-30cd4499507c" providerId="AD" clId="Web-{05CDD07E-5336-805F-D284-80DE95076759}" dt="2024-04-05T13:47:14.831" v="670"/>
          <ac:picMkLst>
            <pc:docMk/>
            <pc:sldMk cId="3117127930" sldId="267"/>
            <ac:picMk id="4" creationId="{CA70869F-7FE8-F704-8510-8A70C74F5BA8}"/>
          </ac:picMkLst>
        </pc:picChg>
      </pc:sldChg>
      <pc:sldChg chg="addSp delSp modSp add mod replId setBg setClrOvrMap">
        <pc:chgData name="mgiguere83 Maély" userId="S::mgiguere83@scol.qc.ca::7b40146d-297c-4855-98c9-30cd4499507c" providerId="AD" clId="Web-{05CDD07E-5336-805F-D284-80DE95076759}" dt="2024-04-05T13:50:06.474" v="677"/>
        <pc:sldMkLst>
          <pc:docMk/>
          <pc:sldMk cId="693705139" sldId="268"/>
        </pc:sldMkLst>
        <pc:spChg chg="mod">
          <ac:chgData name="mgiguere83 Maély" userId="S::mgiguere83@scol.qc.ca::7b40146d-297c-4855-98c9-30cd4499507c" providerId="AD" clId="Web-{05CDD07E-5336-805F-D284-80DE95076759}" dt="2024-04-05T13:50:06.474" v="677"/>
          <ac:spMkLst>
            <pc:docMk/>
            <pc:sldMk cId="693705139" sldId="268"/>
            <ac:spMk id="2" creationId="{AE4E00A6-B5C4-5651-55CE-AFB486DBEBC9}"/>
          </ac:spMkLst>
        </pc:spChg>
        <pc:spChg chg="mod">
          <ac:chgData name="mgiguere83 Maély" userId="S::mgiguere83@scol.qc.ca::7b40146d-297c-4855-98c9-30cd4499507c" providerId="AD" clId="Web-{05CDD07E-5336-805F-D284-80DE95076759}" dt="2024-04-05T13:50:06.474" v="677"/>
          <ac:spMkLst>
            <pc:docMk/>
            <pc:sldMk cId="693705139" sldId="268"/>
            <ac:spMk id="3" creationId="{7C9F3C09-54DB-5F59-FFD6-701A65E2777A}"/>
          </ac:spMkLst>
        </pc:spChg>
        <pc:spChg chg="add del">
          <ac:chgData name="mgiguere83 Maély" userId="S::mgiguere83@scol.qc.ca::7b40146d-297c-4855-98c9-30cd4499507c" providerId="AD" clId="Web-{05CDD07E-5336-805F-D284-80DE95076759}" dt="2024-04-05T13:50:06.458" v="676"/>
          <ac:spMkLst>
            <pc:docMk/>
            <pc:sldMk cId="693705139" sldId="268"/>
            <ac:spMk id="9" creationId="{71B2258F-86CA-4D4D-8270-BC05FCDEBFB3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50:06.474" v="677"/>
          <ac:spMkLst>
            <pc:docMk/>
            <pc:sldMk cId="693705139" sldId="268"/>
            <ac:spMk id="11" creationId="{CD8B4F24-440B-49E9-B85D-733523DC064B}"/>
          </ac:spMkLst>
        </pc:spChg>
        <pc:spChg chg="add">
          <ac:chgData name="mgiguere83 Maély" userId="S::mgiguere83@scol.qc.ca::7b40146d-297c-4855-98c9-30cd4499507c" providerId="AD" clId="Web-{05CDD07E-5336-805F-D284-80DE95076759}" dt="2024-04-05T13:50:06.474" v="677"/>
          <ac:spMkLst>
            <pc:docMk/>
            <pc:sldMk cId="693705139" sldId="268"/>
            <ac:spMk id="12" creationId="{2B97F24A-32CE-4C1C-A50D-3016B394DCFB}"/>
          </ac:spMkLst>
        </pc:spChg>
        <pc:picChg chg="add mod ord">
          <ac:chgData name="mgiguere83 Maély" userId="S::mgiguere83@scol.qc.ca::7b40146d-297c-4855-98c9-30cd4499507c" providerId="AD" clId="Web-{05CDD07E-5336-805F-D284-80DE95076759}" dt="2024-04-05T13:50:06.474" v="677"/>
          <ac:picMkLst>
            <pc:docMk/>
            <pc:sldMk cId="693705139" sldId="268"/>
            <ac:picMk id="4" creationId="{4C605C81-C245-286A-E481-EA9C1C6DE8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rendre : le système solaire | National Geographic">
            <a:extLst>
              <a:ext uri="{FF2B5EF4-FFF2-40B4-BE49-F238E27FC236}">
                <a16:creationId xmlns:a16="http://schemas.microsoft.com/office/drawing/2014/main" id="{8788B271-E593-745D-744F-FBE881826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553" b="186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Question 5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200"/>
              <a:t>Qu'est est petit rond et qui turne autour du Soleil</a:t>
            </a:r>
            <a:endParaRPr lang="en-US" sz="2200"/>
          </a:p>
          <a:p>
            <a:pPr marL="514350" indent="-514350">
              <a:buAutoNum type="alphaLcParenR"/>
            </a:pPr>
            <a:r>
              <a:rPr lang="fr-CA" sz="2200"/>
              <a:t>Comète</a:t>
            </a:r>
          </a:p>
          <a:p>
            <a:pPr marL="514350" indent="-514350">
              <a:buAutoNum type="alphaLcParenR"/>
            </a:pPr>
            <a:r>
              <a:rPr lang="fr-CA" sz="2200"/>
              <a:t>Astéroïde</a:t>
            </a:r>
          </a:p>
          <a:p>
            <a:pPr marL="514350" indent="-514350">
              <a:buAutoNum type="alphaLcParenR"/>
            </a:pPr>
            <a:r>
              <a:rPr lang="fr-CA" sz="2200"/>
              <a:t>Satélite</a:t>
            </a:r>
          </a:p>
          <a:p>
            <a:pPr marL="514350" indent="-514350">
              <a:buAutoNum type="alphaLcParenR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93978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Rep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fr-CA" sz="2200">
                <a:latin typeface="Arial"/>
                <a:cs typeface="Arial"/>
              </a:rPr>
              <a:t>Comète</a:t>
            </a:r>
            <a:endParaRPr lang="en-US" sz="2200">
              <a:latin typeface="Arial"/>
              <a:cs typeface="Arial"/>
            </a:endParaRPr>
          </a:p>
        </p:txBody>
      </p:sp>
      <p:pic>
        <p:nvPicPr>
          <p:cNvPr id="4" name="Picture 3" descr="Comment expliquer que les comètes sont déviées lorsqu'elles approchent de  Soleil ? - L'Etoile des Enfants">
            <a:extLst>
              <a:ext uri="{FF2B5EF4-FFF2-40B4-BE49-F238E27FC236}">
                <a16:creationId xmlns:a16="http://schemas.microsoft.com/office/drawing/2014/main" id="{4C605C81-C245-286A-E481-EA9C1C6DE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66514"/>
            <a:ext cx="6903720" cy="41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dirty="0"/>
              <a:t>Qui a découvert la gravitation</a:t>
            </a:r>
          </a:p>
          <a:p>
            <a:pPr marL="514350" indent="-514350">
              <a:buAutoNum type="alphaLcParenR"/>
            </a:pPr>
            <a:r>
              <a:rPr lang="fr-CA" dirty="0"/>
              <a:t>Newton</a:t>
            </a:r>
          </a:p>
          <a:p>
            <a:pPr marL="514350" indent="-514350">
              <a:buAutoNum type="alphaLcParenR"/>
            </a:pPr>
            <a:r>
              <a:rPr lang="fr-CA" dirty="0"/>
              <a:t>Galilée </a:t>
            </a:r>
          </a:p>
          <a:p>
            <a:pPr marL="514350" indent="-514350">
              <a:buAutoNum type="alphaLcParenR"/>
            </a:pPr>
            <a:r>
              <a:rPr lang="fr-CA" dirty="0"/>
              <a:t>Copernic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1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saac Newton - Wikipedia">
            <a:extLst>
              <a:ext uri="{FF2B5EF4-FFF2-40B4-BE49-F238E27FC236}">
                <a16:creationId xmlns:a16="http://schemas.microsoft.com/office/drawing/2014/main" id="{23EFB06D-349A-AB38-DE72-C227EA016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403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Newton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97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ea typeface="+mj-lt"/>
                <a:cs typeface="+mj-lt"/>
              </a:rPr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000">
                <a:solidFill>
                  <a:schemeClr val="bg1"/>
                </a:solidFill>
              </a:rPr>
              <a:t>Quelle age a le Soleil</a:t>
            </a:r>
            <a:endParaRPr lang="en-US" sz="200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4,6 miliards d'années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9,2 milions d'années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9,2 miliards d'années</a:t>
            </a:r>
          </a:p>
          <a:p>
            <a:pPr marL="514350" indent="-514350">
              <a:buAutoNum type="alphaLcParen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 descr="Soleil : composition, observation, tout savoir sur notre étoile">
            <a:extLst>
              <a:ext uri="{FF2B5EF4-FFF2-40B4-BE49-F238E27FC236}">
                <a16:creationId xmlns:a16="http://schemas.microsoft.com/office/drawing/2014/main" id="{F894B978-A486-EEFB-6211-69E37D233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3" r="16863" b="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arenR"/>
            </a:pPr>
            <a:r>
              <a:rPr lang="fr-CA" dirty="0">
                <a:latin typeface="Arial"/>
                <a:cs typeface="Arial"/>
              </a:rPr>
              <a:t>4,6 </a:t>
            </a:r>
            <a:r>
              <a:rPr lang="fr-CA" dirty="0" err="1">
                <a:latin typeface="Arial"/>
                <a:cs typeface="Arial"/>
              </a:rPr>
              <a:t>miliards</a:t>
            </a:r>
            <a:r>
              <a:rPr lang="fr-CA" dirty="0">
                <a:latin typeface="Arial"/>
                <a:cs typeface="Arial"/>
              </a:rPr>
              <a:t> d'années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oleil — Wikipédia">
            <a:extLst>
              <a:ext uri="{FF2B5EF4-FFF2-40B4-BE49-F238E27FC236}">
                <a16:creationId xmlns:a16="http://schemas.microsoft.com/office/drawing/2014/main" id="{D17C9EE7-8D13-1A6B-23AC-2DB55172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" y="3874580"/>
            <a:ext cx="12189123" cy="29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ea typeface="+mj-lt"/>
                <a:cs typeface="+mj-lt"/>
              </a:rPr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000">
                <a:solidFill>
                  <a:schemeClr val="bg1"/>
                </a:solidFill>
              </a:rPr>
              <a:t>Quelle est la température de Saturne</a:t>
            </a:r>
            <a:endParaRPr lang="en-US" sz="200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-140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140</a:t>
            </a:r>
          </a:p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</a:rPr>
              <a:t>-80</a:t>
            </a:r>
          </a:p>
          <a:p>
            <a:pPr marL="514350" indent="-514350">
              <a:buAutoNum type="alphaLcParenR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fr-CA" sz="2000">
                <a:solidFill>
                  <a:schemeClr val="bg1"/>
                </a:solidFill>
                <a:ea typeface="+mn-lt"/>
                <a:cs typeface="+mn-lt"/>
              </a:rPr>
              <a:t>140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Espace. Quelles sont ces mystérieuses taches sur les anneaux de Saturne ?">
            <a:extLst>
              <a:ext uri="{FF2B5EF4-FFF2-40B4-BE49-F238E27FC236}">
                <a16:creationId xmlns:a16="http://schemas.microsoft.com/office/drawing/2014/main" id="{BBC45BE9-2CB6-A8DD-D4D2-5AFACD1B4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4" r="23296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1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8BDD-13CA-28AB-0530-E5161778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3A32-E862-DFE0-711D-3DB0CDB5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dirty="0"/>
              <a:t>Qu'est-ce qui a une </a:t>
            </a:r>
            <a:r>
              <a:rPr lang="fr-CA" dirty="0" err="1"/>
              <a:t>températre</a:t>
            </a:r>
            <a:r>
              <a:rPr lang="fr-CA" dirty="0"/>
              <a:t> de 127°c le jour et -173°c la nuit?</a:t>
            </a:r>
            <a:endParaRPr lang="en-US" dirty="0"/>
          </a:p>
          <a:p>
            <a:pPr marL="514350" indent="-514350">
              <a:buAutoNum type="alphaLcParenR"/>
            </a:pPr>
            <a:r>
              <a:rPr lang="fr-CA" dirty="0"/>
              <a:t>Notre Lune</a:t>
            </a:r>
          </a:p>
          <a:p>
            <a:pPr marL="514350" indent="-514350">
              <a:buAutoNum type="alphaLcParenR"/>
            </a:pPr>
            <a:r>
              <a:rPr lang="fr-CA" dirty="0"/>
              <a:t>Saturne</a:t>
            </a:r>
          </a:p>
          <a:p>
            <a:pPr marL="514350" indent="-514350">
              <a:buAutoNum type="alphaLcParenR"/>
            </a:pPr>
            <a:r>
              <a:rPr lang="fr-CA" dirty="0"/>
              <a:t>Jupiter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3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E00A6-B5C4-5651-55CE-AFB486DB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C09-54DB-5F59-FFD6-701A65E2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lphaLcParenR"/>
            </a:pPr>
            <a:r>
              <a:rPr lang="fr-CA" sz="2000">
                <a:solidFill>
                  <a:schemeClr val="bg1"/>
                </a:solidFill>
                <a:latin typeface="Arial"/>
                <a:cs typeface="Arial"/>
              </a:rPr>
              <a:t>Notre Lune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pPr marL="514350" indent="-514350">
              <a:buAutoNum type="alphaLcParenR"/>
            </a:pPr>
            <a:endParaRPr lang="fr-CA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Lune — Wikipédia">
            <a:extLst>
              <a:ext uri="{FF2B5EF4-FFF2-40B4-BE49-F238E27FC236}">
                <a16:creationId xmlns:a16="http://schemas.microsoft.com/office/drawing/2014/main" id="{CA70869F-7FE8-F704-8510-8A70C74F5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" r="1" b="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Planet</vt:lpstr>
      <vt:lpstr>Question 1</vt:lpstr>
      <vt:lpstr>Rep</vt:lpstr>
      <vt:lpstr>Question 2</vt:lpstr>
      <vt:lpstr>Rep</vt:lpstr>
      <vt:lpstr>Question 3</vt:lpstr>
      <vt:lpstr>Rep</vt:lpstr>
      <vt:lpstr>Question 4</vt:lpstr>
      <vt:lpstr>Rep</vt:lpstr>
      <vt:lpstr>Question 5</vt:lpstr>
      <vt:lpstr>Rep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6</dc:title>
  <dc:creator/>
  <cp:lastModifiedBy/>
  <cp:revision>177</cp:revision>
  <dcterms:created xsi:type="dcterms:W3CDTF">2024-04-05T13:13:35Z</dcterms:created>
  <dcterms:modified xsi:type="dcterms:W3CDTF">2024-04-05T13:50:44Z</dcterms:modified>
</cp:coreProperties>
</file>