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293CF-0ACF-4465-D5C5-BBB50DBA9491}" v="125" dt="2023-12-01T16:48:46.230"/>
    <p1510:client id="{CE29EA98-4D20-150D-A1E5-3ADF67199A90}" v="356" dt="2023-11-30T20:41:35.598"/>
    <p1510:client id="{FE5CB352-2F9A-4DD9-A591-97CA68F41079}" v="18" dt="2023-11-30T20:07:37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microsoft.com/office/2015/10/relationships/revisionInfo" Target="revisionInfo.xml" Id="rId1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Fait par </a:t>
            </a:r>
            <a:r>
              <a:rPr lang="en-US" dirty="0" err="1">
                <a:cs typeface="Calibri"/>
              </a:rPr>
              <a:t>Maély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Giguère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syphilis</a:t>
            </a:r>
            <a:endParaRPr lang="en-US" sz="5400" dirty="0"/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latin typeface="Calibri"/>
                <a:cs typeface="Arial"/>
              </a:rPr>
              <a:t>Nom </a:t>
            </a:r>
            <a:r>
              <a:rPr lang="en-US" sz="2200" err="1">
                <a:latin typeface="Calibri"/>
                <a:cs typeface="Arial"/>
              </a:rPr>
              <a:t>scientifique</a:t>
            </a:r>
            <a:r>
              <a:rPr lang="en-US" sz="2200" dirty="0">
                <a:latin typeface="Calibri"/>
                <a:cs typeface="Arial"/>
              </a:rPr>
              <a:t>: </a:t>
            </a:r>
            <a:r>
              <a:rPr lang="en-US" sz="2200" err="1">
                <a:solidFill>
                  <a:srgbClr val="202124"/>
                </a:solidFill>
                <a:latin typeface="Calibri"/>
                <a:cs typeface="Arial"/>
              </a:rPr>
              <a:t>grande</a:t>
            </a:r>
            <a:r>
              <a:rPr lang="en-US" sz="2200" dirty="0">
                <a:solidFill>
                  <a:srgbClr val="202124"/>
                </a:solidFill>
                <a:latin typeface="Calibri"/>
                <a:cs typeface="Arial"/>
              </a:rPr>
              <a:t> </a:t>
            </a:r>
            <a:r>
              <a:rPr lang="en-US" sz="2200" err="1">
                <a:solidFill>
                  <a:srgbClr val="202124"/>
                </a:solidFill>
                <a:latin typeface="Calibri"/>
                <a:cs typeface="Arial"/>
              </a:rPr>
              <a:t>vérole</a:t>
            </a:r>
            <a:endParaRPr lang="en-US" sz="2200">
              <a:latin typeface="Calibri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 dirty="0" err="1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 dirty="0" err="1">
                <a:latin typeface="Arial"/>
                <a:cs typeface="Arial"/>
              </a:rPr>
              <a:t>sexuelle</a:t>
            </a:r>
          </a:p>
          <a:p>
            <a:r>
              <a:rPr lang="en-US" sz="2200" dirty="0">
                <a:latin typeface="Arial"/>
                <a:cs typeface="Arial"/>
              </a:rPr>
              <a:t>Classification : </a:t>
            </a:r>
            <a:r>
              <a:rPr lang="en-US" sz="2200" dirty="0" err="1">
                <a:latin typeface="Arial"/>
                <a:cs typeface="Arial"/>
              </a:rPr>
              <a:t>bactérie</a:t>
            </a:r>
          </a:p>
          <a:p>
            <a:r>
              <a:rPr lang="en-US" sz="2200" dirty="0">
                <a:latin typeface="Arial"/>
                <a:cs typeface="Arial"/>
              </a:rPr>
              <a:t>Traitement : </a:t>
            </a:r>
            <a:r>
              <a:rPr lang="en-US" sz="2200" dirty="0" err="1">
                <a:latin typeface="Arial"/>
                <a:cs typeface="Arial"/>
              </a:rPr>
              <a:t>antibiotique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Syphilis Rash l Signs and Symptoms | Water's Edge Dermatology">
            <a:extLst>
              <a:ext uri="{FF2B5EF4-FFF2-40B4-BE49-F238E27FC236}">
                <a16:creationId xmlns:a16="http://schemas.microsoft.com/office/drawing/2014/main" id="{0EF38450-1D53-65FF-319F-B6C89C88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r="218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752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77C97-E33A-156A-3836-0BA1054C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Morpions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35E2-C696-864C-107E-9C672A69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Poux de pubis</a:t>
            </a:r>
          </a:p>
          <a:p>
            <a:endParaRPr lang="en-US" sz="2200">
              <a:cs typeface="Calibri"/>
            </a:endParaRPr>
          </a:p>
          <a:p>
            <a:r>
              <a:rPr lang="en-US" sz="2200" dirty="0" err="1">
                <a:cs typeface="Calibri"/>
              </a:rPr>
              <a:t>Phtirus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pobis</a:t>
            </a:r>
          </a:p>
          <a:p>
            <a:r>
              <a:rPr lang="en-US" sz="2200" dirty="0">
                <a:cs typeface="Calibri"/>
              </a:rPr>
              <a:t>Transmission: </a:t>
            </a:r>
            <a:r>
              <a:rPr lang="en-US" sz="2200" dirty="0" err="1">
                <a:cs typeface="Calibri"/>
              </a:rPr>
              <a:t>Reltion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sexuelle</a:t>
            </a:r>
          </a:p>
          <a:p>
            <a:r>
              <a:rPr lang="en-US" sz="2200" dirty="0">
                <a:cs typeface="Calibri"/>
              </a:rPr>
              <a:t>Classification: parasite</a:t>
            </a:r>
          </a:p>
          <a:p>
            <a:r>
              <a:rPr lang="en-US" sz="2200">
                <a:cs typeface="Calibri"/>
              </a:rPr>
              <a:t>Traitement: shampoing</a:t>
            </a:r>
          </a:p>
        </p:txBody>
      </p:sp>
      <p:pic>
        <p:nvPicPr>
          <p:cNvPr id="4" name="Picture 3" descr="Morpions ou poux de pubis : symptômes et traitement">
            <a:extLst>
              <a:ext uri="{FF2B5EF4-FFF2-40B4-BE49-F238E27FC236}">
                <a16:creationId xmlns:a16="http://schemas.microsoft.com/office/drawing/2014/main" id="{19875CC2-176C-2A0A-D345-F8D0E95D6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2" r="1829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42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BED6A-B24A-03A6-2F05-E1C05269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VPH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A0D4-4DBC-5547-FD89-3A8F2CC4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991211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 Light"/>
                <a:cs typeface="Calibri"/>
              </a:rPr>
              <a:t>Virus papillon </a:t>
            </a:r>
            <a:r>
              <a:rPr lang="en-US" sz="2200" dirty="0" err="1">
                <a:latin typeface="Calibri Light"/>
                <a:cs typeface="Calibri"/>
              </a:rPr>
              <a:t>humain</a:t>
            </a:r>
            <a:endParaRPr lang="en-US" sz="2200" dirty="0">
              <a:latin typeface="Calibri Light"/>
              <a:cs typeface="Calibri"/>
            </a:endParaRPr>
          </a:p>
          <a:p>
            <a:endParaRPr lang="en-US" sz="2200" dirty="0">
              <a:latin typeface="Calibri Light"/>
              <a:cs typeface="Calibri"/>
            </a:endParaRPr>
          </a:p>
          <a:p>
            <a:r>
              <a:rPr lang="en-US" sz="2200" dirty="0">
                <a:latin typeface="Calibri Light"/>
                <a:cs typeface="Calibri"/>
              </a:rPr>
              <a:t>Nom </a:t>
            </a:r>
            <a:r>
              <a:rPr lang="en-US" sz="2200" dirty="0" err="1">
                <a:latin typeface="Calibri Light"/>
                <a:cs typeface="Calibri"/>
              </a:rPr>
              <a:t>scientifique</a:t>
            </a:r>
            <a:r>
              <a:rPr lang="en-US" sz="2200" dirty="0">
                <a:latin typeface="Calibri Light"/>
                <a:cs typeface="Calibri"/>
              </a:rPr>
              <a:t>: Human Papillomavirus</a:t>
            </a:r>
          </a:p>
          <a:p>
            <a:r>
              <a:rPr lang="en-US" sz="2200" dirty="0">
                <a:latin typeface="Calibri Light"/>
                <a:cs typeface="Calibri"/>
              </a:rPr>
              <a:t>Transmission: </a:t>
            </a:r>
            <a:r>
              <a:rPr lang="en-US" sz="2200" dirty="0" err="1">
                <a:latin typeface="Calibri Light"/>
                <a:cs typeface="Calibri"/>
              </a:rPr>
              <a:t>Reltion</a:t>
            </a:r>
            <a:r>
              <a:rPr lang="en-US" sz="2200" dirty="0">
                <a:latin typeface="Calibri Light"/>
                <a:cs typeface="Calibri"/>
              </a:rPr>
              <a:t> </a:t>
            </a:r>
            <a:r>
              <a:rPr lang="en-US" sz="2200" dirty="0" err="1">
                <a:latin typeface="Calibri Light"/>
                <a:cs typeface="Calibri"/>
              </a:rPr>
              <a:t>sexuelle</a:t>
            </a:r>
            <a:endParaRPr lang="en-US" sz="2200" dirty="0">
              <a:latin typeface="Calibri Light"/>
              <a:cs typeface="Calibri"/>
            </a:endParaRPr>
          </a:p>
          <a:p>
            <a:r>
              <a:rPr lang="en-US" sz="2200" dirty="0">
                <a:latin typeface="Calibri Light"/>
                <a:cs typeface="Calibri"/>
              </a:rPr>
              <a:t>Classification : virus</a:t>
            </a:r>
          </a:p>
          <a:p>
            <a:r>
              <a:rPr lang="en-US" sz="2200" dirty="0">
                <a:latin typeface="Calibri Light"/>
                <a:cs typeface="Calibri"/>
              </a:rPr>
              <a:t>Traitement : </a:t>
            </a:r>
            <a:r>
              <a:rPr lang="en-US" sz="2200" dirty="0" err="1">
                <a:latin typeface="Calibri Light"/>
                <a:cs typeface="Calibri"/>
              </a:rPr>
              <a:t>vaccin</a:t>
            </a:r>
            <a:endParaRPr lang="en-US" sz="2200" dirty="0">
              <a:latin typeface="Calibri Light"/>
              <a:cs typeface="Calibri"/>
            </a:endParaRPr>
          </a:p>
        </p:txBody>
      </p:sp>
      <p:pic>
        <p:nvPicPr>
          <p:cNvPr id="4" name="Picture 3" descr="CSPA - Symptômes">
            <a:extLst>
              <a:ext uri="{FF2B5EF4-FFF2-40B4-BE49-F238E27FC236}">
                <a16:creationId xmlns:a16="http://schemas.microsoft.com/office/drawing/2014/main" id="{BAEBBC7D-B923-85D4-EDC3-D8E3A4294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6490"/>
          <a:stretch/>
        </p:blipFill>
        <p:spPr>
          <a:xfrm>
            <a:off x="5628004" y="71897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726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Herpès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Arial"/>
                <a:cs typeface="Arial"/>
              </a:rPr>
              <a:t>Feux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sauvages</a:t>
            </a:r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Nom </a:t>
            </a:r>
            <a:r>
              <a:rPr lang="en-US" sz="2200">
                <a:latin typeface="Arial"/>
                <a:cs typeface="Arial"/>
              </a:rPr>
              <a:t>scientifique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 u="sng" dirty="0">
                <a:latin typeface="Arial"/>
                <a:cs typeface="Arial"/>
              </a:rPr>
              <a:t>Herpes simplex</a:t>
            </a: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sexuelle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Classification : virus </a:t>
            </a:r>
          </a:p>
          <a:p>
            <a:r>
              <a:rPr lang="en-US" sz="2200" dirty="0">
                <a:latin typeface="Arial"/>
                <a:cs typeface="Arial"/>
              </a:rPr>
              <a:t>Traitement : crème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Herpès — Wikipédia">
            <a:extLst>
              <a:ext uri="{FF2B5EF4-FFF2-40B4-BE49-F238E27FC236}">
                <a16:creationId xmlns:a16="http://schemas.microsoft.com/office/drawing/2014/main" id="{5294ADCC-76C7-3665-4CA7-C1F2300D3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0" r="18886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 err="1">
                <a:cs typeface="Calibri Light"/>
              </a:rPr>
              <a:t>Vaginite</a:t>
            </a:r>
            <a:r>
              <a:rPr lang="en-US" sz="5400" dirty="0">
                <a:cs typeface="Calibri Light"/>
              </a:rPr>
              <a:t> à </a:t>
            </a:r>
            <a:r>
              <a:rPr lang="en-US" sz="5400" dirty="0" err="1">
                <a:cs typeface="Calibri Light"/>
              </a:rPr>
              <a:t>levure</a:t>
            </a:r>
            <a:endParaRPr lang="en-US" sz="5400" dirty="0" err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Nom </a:t>
            </a:r>
            <a:r>
              <a:rPr lang="en-US" sz="2200" dirty="0" err="1">
                <a:latin typeface="Arial"/>
                <a:cs typeface="Arial"/>
              </a:rPr>
              <a:t>scientifique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 dirty="0" err="1">
                <a:latin typeface="Arial"/>
                <a:cs typeface="Arial"/>
              </a:rPr>
              <a:t>Tricomonas</a:t>
            </a:r>
            <a:r>
              <a:rPr lang="en-US" sz="2200" dirty="0">
                <a:latin typeface="Arial"/>
                <a:cs typeface="Arial"/>
              </a:rPr>
              <a:t> vaginalis</a:t>
            </a:r>
            <a:endParaRPr lang="en-US" sz="2200" u="sng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 dirty="0" err="1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 dirty="0" err="1">
                <a:latin typeface="Arial"/>
                <a:cs typeface="Arial"/>
              </a:rPr>
              <a:t>sexuelle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Classification : </a:t>
            </a:r>
            <a:r>
              <a:rPr lang="en-US" sz="2200" dirty="0" err="1">
                <a:latin typeface="Arial"/>
                <a:cs typeface="Arial"/>
              </a:rPr>
              <a:t>propiste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Traitement : crème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Vulvovaginite : c'est quoi, symptômes, solutions, crèmes...">
            <a:extLst>
              <a:ext uri="{FF2B5EF4-FFF2-40B4-BE49-F238E27FC236}">
                <a16:creationId xmlns:a16="http://schemas.microsoft.com/office/drawing/2014/main" id="{AFAAAB7B-3BB2-0102-914F-C4C4CC12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08" y="1822328"/>
            <a:ext cx="4636700" cy="46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5400" dirty="0" err="1">
                <a:cs typeface="Calibri Light"/>
              </a:rPr>
              <a:t>Hépatite</a:t>
            </a:r>
            <a:r>
              <a:rPr lang="en-US" sz="5400" dirty="0">
                <a:cs typeface="Calibri Light"/>
              </a:rPr>
              <a:t> B </a:t>
            </a:r>
            <a:br>
              <a:rPr lang="en-US" sz="5400" dirty="0">
                <a:cs typeface="Calibri Light"/>
              </a:rPr>
            </a:br>
            <a:r>
              <a:rPr lang="en-US" sz="5400" dirty="0" err="1">
                <a:cs typeface="Calibri Light"/>
              </a:rPr>
              <a:t>jaunisse</a:t>
            </a:r>
            <a:endParaRPr lang="en-US" dirty="0" err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Nom </a:t>
            </a:r>
            <a:r>
              <a:rPr lang="en-US" sz="2200" dirty="0" err="1">
                <a:latin typeface="Arial"/>
                <a:cs typeface="Arial"/>
              </a:rPr>
              <a:t>scientifique</a:t>
            </a:r>
            <a:r>
              <a:rPr lang="en-US" sz="2200" dirty="0">
                <a:latin typeface="Arial"/>
                <a:cs typeface="Arial"/>
              </a:rPr>
              <a:t>: VHB</a:t>
            </a:r>
            <a:endParaRPr lang="en-US" sz="2200" u="sng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 dirty="0" err="1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 dirty="0" err="1">
                <a:latin typeface="Arial"/>
                <a:cs typeface="Arial"/>
              </a:rPr>
              <a:t>sexuelle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Classification : virus</a:t>
            </a:r>
          </a:p>
          <a:p>
            <a:r>
              <a:rPr lang="en-US" sz="2200" dirty="0">
                <a:latin typeface="Arial"/>
                <a:cs typeface="Arial"/>
              </a:rPr>
              <a:t>Traitement : </a:t>
            </a:r>
            <a:r>
              <a:rPr lang="en-US" sz="2200" dirty="0" err="1">
                <a:latin typeface="Arial"/>
                <a:cs typeface="Arial"/>
              </a:rPr>
              <a:t>vaccin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La &quot;Jaunisse&quot;: l'Ictère | Centre Hépato-Biliaire Paul Brousse">
            <a:extLst>
              <a:ext uri="{FF2B5EF4-FFF2-40B4-BE49-F238E27FC236}">
                <a16:creationId xmlns:a16="http://schemas.microsoft.com/office/drawing/2014/main" id="{DD078B17-3B9F-B074-F823-02AEA8BA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439" y="799123"/>
            <a:ext cx="6610709" cy="44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6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VIH</a:t>
            </a:r>
            <a:endParaRPr lang="en-US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/>
                <a:cs typeface="Arial"/>
              </a:rPr>
              <a:t>sida</a:t>
            </a: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Nom </a:t>
            </a:r>
            <a:r>
              <a:rPr lang="en-US" sz="2200">
                <a:latin typeface="Arial"/>
                <a:cs typeface="Arial"/>
              </a:rPr>
              <a:t>scientifique</a:t>
            </a:r>
            <a:r>
              <a:rPr lang="en-US" sz="2200" dirty="0">
                <a:latin typeface="Arial"/>
                <a:cs typeface="Arial"/>
              </a:rPr>
              <a:t>: HIV</a:t>
            </a:r>
            <a:endParaRPr lang="en-US" sz="2200" u="sng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sexuelle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Classification : virus</a:t>
            </a:r>
          </a:p>
          <a:p>
            <a:r>
              <a:rPr lang="en-US" sz="2200" dirty="0">
                <a:latin typeface="Arial"/>
                <a:cs typeface="Arial"/>
              </a:rPr>
              <a:t>Traitement : x~3 </a:t>
            </a:r>
            <a:r>
              <a:rPr lang="en-US" sz="2200">
                <a:latin typeface="Arial"/>
                <a:cs typeface="Arial"/>
              </a:rPr>
              <a:t>trithérapie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6" name="Picture 5" descr="VIH – Sida – Enipse prévention">
            <a:extLst>
              <a:ext uri="{FF2B5EF4-FFF2-40B4-BE49-F238E27FC236}">
                <a16:creationId xmlns:a16="http://schemas.microsoft.com/office/drawing/2014/main" id="{1A8E9CDA-D767-99C9-A6D4-4444C57A3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7" r="1230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437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Chlamydia</a:t>
            </a:r>
            <a:endParaRPr lang="en-US" sz="540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latin typeface="Arial"/>
                <a:cs typeface="Arial"/>
              </a:rPr>
              <a:t>Nom </a:t>
            </a:r>
            <a:r>
              <a:rPr lang="en-US" sz="2200">
                <a:latin typeface="Arial"/>
                <a:cs typeface="Arial"/>
              </a:rPr>
              <a:t>scientifique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>
                <a:latin typeface="Arial"/>
                <a:cs typeface="Arial"/>
              </a:rPr>
              <a:t>chlamdia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trachomatique</a:t>
            </a:r>
            <a:endParaRPr lang="en-US" sz="2200" u="sng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sexuelle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Classification : </a:t>
            </a:r>
            <a:r>
              <a:rPr lang="en-US" sz="2200">
                <a:latin typeface="Arial"/>
                <a:cs typeface="Arial"/>
              </a:rPr>
              <a:t>bactérie</a:t>
            </a:r>
          </a:p>
          <a:p>
            <a:r>
              <a:rPr lang="en-US" sz="2200" dirty="0">
                <a:latin typeface="Arial"/>
                <a:cs typeface="Arial"/>
              </a:rPr>
              <a:t>Traitement : </a:t>
            </a:r>
            <a:r>
              <a:rPr lang="en-US" sz="2200">
                <a:latin typeface="Arial"/>
                <a:cs typeface="Arial"/>
              </a:rPr>
              <a:t>antibiotique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Chlamydia Infections | Chlamydia | Chlamydia Symptoms | MedlinePlus">
            <a:extLst>
              <a:ext uri="{FF2B5EF4-FFF2-40B4-BE49-F238E27FC236}">
                <a16:creationId xmlns:a16="http://schemas.microsoft.com/office/drawing/2014/main" id="{E024B1EA-9FE0-1F3C-9D47-2997098FC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9" r="1913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46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28997-6FD2-DAC0-E5C7-5CA9055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gonorrhée</a:t>
            </a:r>
            <a:endParaRPr lang="en-US" sz="5400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8E82-64CB-7D85-0E6C-8B3B423A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Arial"/>
                <a:cs typeface="Arial"/>
              </a:rPr>
              <a:t>Chaude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pisse</a:t>
            </a: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latin typeface="Arial"/>
                <a:cs typeface="Arial"/>
              </a:rPr>
              <a:t>Nom </a:t>
            </a:r>
            <a:r>
              <a:rPr lang="en-US" sz="2200" dirty="0" err="1">
                <a:latin typeface="Arial"/>
                <a:cs typeface="Arial"/>
              </a:rPr>
              <a:t>scientifique</a:t>
            </a:r>
            <a:r>
              <a:rPr lang="en-US" sz="2200" dirty="0">
                <a:latin typeface="Arial"/>
                <a:cs typeface="Arial"/>
              </a:rPr>
              <a:t>: </a:t>
            </a:r>
            <a:r>
              <a:rPr lang="en-US" sz="2200" dirty="0">
                <a:solidFill>
                  <a:srgbClr val="040C28"/>
                </a:solidFill>
                <a:latin typeface="Google Sans"/>
                <a:cs typeface="Arial"/>
              </a:rPr>
              <a:t>Neisseria gonorrhoeae</a:t>
            </a:r>
          </a:p>
          <a:p>
            <a:r>
              <a:rPr lang="en-US" sz="2200" dirty="0">
                <a:latin typeface="Arial"/>
                <a:cs typeface="Arial"/>
              </a:rPr>
              <a:t>Transmission: </a:t>
            </a:r>
            <a:r>
              <a:rPr lang="en-US" sz="2200" dirty="0" err="1">
                <a:latin typeface="Arial"/>
                <a:cs typeface="Arial"/>
              </a:rPr>
              <a:t>Reltion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 dirty="0" err="1">
                <a:latin typeface="Arial"/>
                <a:cs typeface="Arial"/>
              </a:rPr>
              <a:t>sexuelle</a:t>
            </a:r>
          </a:p>
          <a:p>
            <a:r>
              <a:rPr lang="en-US" sz="2200" dirty="0">
                <a:latin typeface="Arial"/>
                <a:cs typeface="Arial"/>
              </a:rPr>
              <a:t>Classification : </a:t>
            </a:r>
            <a:r>
              <a:rPr lang="en-US" sz="2200" dirty="0" err="1">
                <a:latin typeface="Arial"/>
                <a:cs typeface="Arial"/>
              </a:rPr>
              <a:t>bactérie</a:t>
            </a:r>
          </a:p>
          <a:p>
            <a:r>
              <a:rPr lang="en-US" sz="2200" dirty="0">
                <a:latin typeface="Arial"/>
                <a:cs typeface="Arial"/>
              </a:rPr>
              <a:t>Traitement : </a:t>
            </a:r>
            <a:r>
              <a:rPr lang="en-US" sz="2200" dirty="0" err="1">
                <a:latin typeface="Arial"/>
                <a:cs typeface="Arial"/>
              </a:rPr>
              <a:t>antibiotique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Gonorrhée: une bactérie de plus en plus résistante | UdeMNouvelles">
            <a:extLst>
              <a:ext uri="{FF2B5EF4-FFF2-40B4-BE49-F238E27FC236}">
                <a16:creationId xmlns:a16="http://schemas.microsoft.com/office/drawing/2014/main" id="{41ECD8C7-B814-F399-DDEA-DB9A8E1E7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1" r="2531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257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Morpions</vt:lpstr>
      <vt:lpstr>VPH</vt:lpstr>
      <vt:lpstr>Herpès</vt:lpstr>
      <vt:lpstr>Vaginite à levure</vt:lpstr>
      <vt:lpstr>Hépatite B  jaunisse</vt:lpstr>
      <vt:lpstr>VIH</vt:lpstr>
      <vt:lpstr>Chlamydia</vt:lpstr>
      <vt:lpstr>gonorrhée</vt:lpstr>
      <vt:lpstr>syphilis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210</cp:revision>
  <dcterms:created xsi:type="dcterms:W3CDTF">2023-11-30T20:06:51Z</dcterms:created>
  <dcterms:modified xsi:type="dcterms:W3CDTF">2023-12-01T16:48:50Z</dcterms:modified>
</cp:coreProperties>
</file>