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D581E2-E43A-5FA6-07E2-DEDDC415D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FC19808-99BE-D3FE-6A2B-0C2A65996B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0E7447-E251-CD7D-702D-D14CBEB04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6E00-22DE-4833-8B35-8190FFFCDB1E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FDF01A-999D-EF68-CC47-2EBBD743B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A72A39-CA65-191F-E971-D7E7E292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BE5CC-1869-4B72-B9D1-A9D873C130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88388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C8DFAC-0AC5-F13C-CD22-7AD259BA4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ED1F05E-5761-1258-5174-DBB6E01D42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516589-02D4-28A0-0F7C-58614E449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6E00-22DE-4833-8B35-8190FFFCDB1E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8C2456-3927-522B-085B-F967C1BC8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8A601B-A63D-8760-AC2C-3EE824C3C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BE5CC-1869-4B72-B9D1-A9D873C130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19970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72D4363-7C72-077E-B519-9530E584A1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04EE5B4-5D5F-BAEA-4EBE-EA673EDE95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92D560-AB96-E549-0903-995CA72C6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6E00-22DE-4833-8B35-8190FFFCDB1E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7C7D73-6A5C-135F-F145-38E78BD93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28AF4C-C26D-F7AA-ED9B-34A137BE6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BE5CC-1869-4B72-B9D1-A9D873C130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4283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BBDD69-D37A-FE29-2541-2B73813D1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DAFD93-DE8C-8F67-1811-7DB33BB6B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C831ED-DAC8-1B69-D992-9A0B176EB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6E00-22DE-4833-8B35-8190FFFCDB1E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709681-7E91-5B87-0F57-F0CC2FECE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F1F833-5DF8-D5AC-AD3A-A01AD3CC9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BE5CC-1869-4B72-B9D1-A9D873C130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198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A640F4-A30E-8469-E9D4-665AEBA35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AE40AFF-02A5-BE48-E716-5D4899CE7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ED4C8E-941E-D81C-3173-5382B2C78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6E00-22DE-4833-8B35-8190FFFCDB1E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41940C-247E-527A-E41B-AED8DDC17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AAFC08-D44A-C523-F1EC-1E660B46D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BE5CC-1869-4B72-B9D1-A9D873C130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5261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FDA4FF-ACBC-3CC9-0FB6-D1ACC93C6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0B3AEC-1C38-1B8B-4DD1-C4CFB7766B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45D3CDE-7C50-9882-3CED-27ABEAD324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2445AD5-0446-6BB1-3F28-F71EDC09B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6E00-22DE-4833-8B35-8190FFFCDB1E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D0E0F5-ABCD-B81F-8F75-10C55084E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6FB45B9-7242-5225-6525-C3A99587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BE5CC-1869-4B72-B9D1-A9D873C130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9653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56FD37-A0E0-5EE2-15CE-7EFC5E1FC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85342F2-6139-19D5-4F85-D19EBE1EB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A907ACF-0A91-7899-24E4-79DE70259B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23E2554-CA76-C864-CF13-9EB715282A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3B07A9D-BE72-850D-B360-5138CB39E4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B23469B-6F34-4862-E465-923598873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6E00-22DE-4833-8B35-8190FFFCDB1E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246146E-7A45-7122-B491-85F2B52A2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211D64E-C75F-3DC7-F01D-F4AF39298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BE5CC-1869-4B72-B9D1-A9D873C130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315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F60ED1-9972-2C30-6561-E4D672DFB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38C5DBB-BF6C-A378-7ADC-BE267CAC5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6E00-22DE-4833-8B35-8190FFFCDB1E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C3EE142-2C00-E1C6-BFD3-8632F4198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9BCFFC8-F183-0C02-0A9B-DF336E44B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BE5CC-1869-4B72-B9D1-A9D873C130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3535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E61A3A7-503B-B89B-B0F3-0E5290A92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6E00-22DE-4833-8B35-8190FFFCDB1E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3DACA22-6450-0EC6-B38E-E3CDAE55E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FEB2BA2-F626-30FA-C796-6F61FC06F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BE5CC-1869-4B72-B9D1-A9D873C130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01294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2FD236-A070-18EF-923E-D57351345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C44AE6-5D2D-655C-1FB7-ABD73C82D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1955898-FAF0-6D70-5C2E-E0AE95FD4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70B7DFF-3FFC-7956-8125-137A2CD6F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6E00-22DE-4833-8B35-8190FFFCDB1E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0A3C439-5A55-0FE9-A9F5-2A4A5DBC5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C2AB1B8-D45E-59B4-0218-DBC781A61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BE5CC-1869-4B72-B9D1-A9D873C130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55388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3076BD-B4C6-E8CF-7118-D2FCC42B0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EC9A104-742F-7F95-8EF6-DB20F2278D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B60BBB2-24DC-7E89-2C4E-30949CBBB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038B5E1-95EB-B175-304A-18AFFECF0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6E00-22DE-4833-8B35-8190FFFCDB1E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0751DD8-1E8A-9A44-DB8F-80745FF99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87957F4-5FF6-2949-A398-B1239CE99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BE5CC-1869-4B72-B9D1-A9D873C130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83701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6547415-B3A0-671D-2E0E-ED154F59E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9C5B06-9484-3B6B-2D14-C320E9305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880850-EE8D-7DE7-0B2A-952F9F92E2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A6E00-22DE-4833-8B35-8190FFFCDB1E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578EED-C50E-B574-C84A-8640A37619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975540-379B-4914-40DC-09C9795EB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BE5CC-1869-4B72-B9D1-A9D873C130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90520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F3C92E-65E6-C4F5-AB9C-26AFE89BE9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/>
              <a:t>Aquops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9A25C6E-7CF2-0EFE-C630-EFD6A1087B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4334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Aquops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Aquops</dc:title>
  <dc:creator>mpelletier12 Mollie</dc:creator>
  <cp:lastModifiedBy>mpelletier12 Mollie</cp:lastModifiedBy>
  <cp:revision>1</cp:revision>
  <dcterms:created xsi:type="dcterms:W3CDTF">2023-03-29T17:48:12Z</dcterms:created>
  <dcterms:modified xsi:type="dcterms:W3CDTF">2023-03-29T17:48:44Z</dcterms:modified>
</cp:coreProperties>
</file>