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8458-CCA6-44E4-A1E4-9AFCFF63DE3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A58A-CB17-422D-ABF2-55DF26FAF4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60282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8458-CCA6-44E4-A1E4-9AFCFF63DE3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A58A-CB17-422D-ABF2-55DF26FAF4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45828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8458-CCA6-44E4-A1E4-9AFCFF63DE3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A58A-CB17-422D-ABF2-55DF26FAF4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6678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8458-CCA6-44E4-A1E4-9AFCFF63DE3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A58A-CB17-422D-ABF2-55DF26FAF4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34765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8458-CCA6-44E4-A1E4-9AFCFF63DE3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A58A-CB17-422D-ABF2-55DF26FAF4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77260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8458-CCA6-44E4-A1E4-9AFCFF63DE3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A58A-CB17-422D-ABF2-55DF26FAF4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84966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8458-CCA6-44E4-A1E4-9AFCFF63DE3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A58A-CB17-422D-ABF2-55DF26FAF4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8287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8458-CCA6-44E4-A1E4-9AFCFF63DE3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A58A-CB17-422D-ABF2-55DF26FAF4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3316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8458-CCA6-44E4-A1E4-9AFCFF63DE3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A58A-CB17-422D-ABF2-55DF26FAF4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75451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8458-CCA6-44E4-A1E4-9AFCFF63DE3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A58A-CB17-422D-ABF2-55DF26FAF4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465119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D8458-CCA6-44E4-A1E4-9AFCFF63DE3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4DA58A-CB17-422D-ABF2-55DF26FAF4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54354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D8458-CCA6-44E4-A1E4-9AFCFF63DE30}" type="datetimeFigureOut">
              <a:rPr lang="fr-CA" smtClean="0"/>
              <a:t>2022-10-12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4DA58A-CB17-422D-ABF2-55DF26FAF43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8397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                               </a:t>
            </a:r>
            <a:r>
              <a:rPr lang="fr-CA" dirty="0" err="1"/>
              <a:t>F</a:t>
            </a:r>
            <a:r>
              <a:rPr lang="fr-CA" smtClean="0"/>
              <a:t>usee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24262" y="1825625"/>
            <a:ext cx="10515600" cy="4351338"/>
          </a:xfrm>
        </p:spPr>
        <p:txBody>
          <a:bodyPr/>
          <a:lstStyle/>
          <a:p>
            <a:r>
              <a:rPr lang="fr-CA" dirty="0" smtClean="0"/>
              <a:t>                                        Fait par Mollie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89242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 rot="5400000">
            <a:off x="9108141" y="4410634"/>
            <a:ext cx="2058297" cy="656217"/>
          </a:xfrm>
        </p:spPr>
        <p:txBody>
          <a:bodyPr>
            <a:normAutofit/>
          </a:bodyPr>
          <a:lstStyle/>
          <a:p>
            <a:r>
              <a:rPr lang="fr-CA" sz="36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mollie</a:t>
            </a:r>
            <a:endParaRPr lang="fr-CA" sz="36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40658" y="1549102"/>
            <a:ext cx="9144000" cy="5077609"/>
          </a:xfrm>
        </p:spPr>
        <p:txBody>
          <a:bodyPr>
            <a:normAutofit/>
          </a:bodyPr>
          <a:lstStyle/>
          <a:p>
            <a:pPr lvl="1"/>
            <a:endParaRPr lang="fr-CA" sz="2400" dirty="0"/>
          </a:p>
        </p:txBody>
      </p:sp>
      <p:sp>
        <p:nvSpPr>
          <p:cNvPr id="4" name="Rectangle 3"/>
          <p:cNvSpPr/>
          <p:nvPr/>
        </p:nvSpPr>
        <p:spPr>
          <a:xfrm flipV="1">
            <a:off x="5830645" y="3076688"/>
            <a:ext cx="1075764" cy="25388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Triangle isocèle 4"/>
          <p:cNvSpPr/>
          <p:nvPr/>
        </p:nvSpPr>
        <p:spPr>
          <a:xfrm>
            <a:off x="5604734" y="2065468"/>
            <a:ext cx="1559859" cy="1011220"/>
          </a:xfrm>
          <a:prstGeom prst="triangle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Triangle rectangle 5"/>
          <p:cNvSpPr/>
          <p:nvPr/>
        </p:nvSpPr>
        <p:spPr>
          <a:xfrm>
            <a:off x="6906409" y="4464424"/>
            <a:ext cx="1011219" cy="1656678"/>
          </a:xfrm>
          <a:prstGeom prst="rtTriangle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Triangle rectangle 6"/>
          <p:cNvSpPr/>
          <p:nvPr/>
        </p:nvSpPr>
        <p:spPr>
          <a:xfrm flipH="1">
            <a:off x="4819427" y="4346090"/>
            <a:ext cx="1011218" cy="1775012"/>
          </a:xfrm>
          <a:prstGeom prst="rtTriangle">
            <a:avLst/>
          </a:prstGeom>
          <a:solidFill>
            <a:schemeClr val="accent4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fr-CA"/>
          </a:p>
        </p:txBody>
      </p:sp>
      <p:sp>
        <p:nvSpPr>
          <p:cNvPr id="9" name="Rectangle 8"/>
          <p:cNvSpPr/>
          <p:nvPr/>
        </p:nvSpPr>
        <p:spPr>
          <a:xfrm rot="5400000">
            <a:off x="5731173" y="3840481"/>
            <a:ext cx="12747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Mollie</a:t>
            </a:r>
            <a:endParaRPr lang="fr-FR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979886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</Words>
  <Application>Microsoft Office PowerPoint</Application>
  <PresentationFormat>Grand écran</PresentationFormat>
  <Paragraphs>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                               Fusee</vt:lpstr>
      <vt:lpstr>mollie</vt:lpstr>
    </vt:vector>
  </TitlesOfParts>
  <Company>CSBE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                   Fusee</dc:title>
  <dc:creator>CSBE</dc:creator>
  <cp:lastModifiedBy>CSBE</cp:lastModifiedBy>
  <cp:revision>1</cp:revision>
  <dcterms:created xsi:type="dcterms:W3CDTF">2022-10-12T13:30:04Z</dcterms:created>
  <dcterms:modified xsi:type="dcterms:W3CDTF">2022-10-12T13:31:57Z</dcterms:modified>
</cp:coreProperties>
</file>