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60" r:id="rId3"/>
    <p:sldId id="259" r:id="rId4"/>
    <p:sldId id="257" r:id="rId5"/>
    <p:sldId id="261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69" d="100"/>
          <a:sy n="69" d="100"/>
        </p:scale>
        <p:origin x="96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03645-DCFE-47FC-8A66-F9A45A422E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21150" y="1247140"/>
            <a:ext cx="7891760" cy="3450844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D509FA-7BD7-4D45-998F-0E43038F1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1150" y="4818126"/>
            <a:ext cx="7891760" cy="1268984"/>
          </a:xfrm>
        </p:spPr>
        <p:txBody>
          <a:bodyPr anchor="b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D03A0B2-4A2F-D846-A5E6-FB7CB9A031F7}"/>
              </a:ext>
            </a:extLst>
          </p:cNvPr>
          <p:cNvSpPr/>
          <p:nvPr/>
        </p:nvSpPr>
        <p:spPr>
          <a:xfrm>
            <a:off x="1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F573F1D-73A7-FB41-BCAD-FC9AA7DEF4F5}"/>
              </a:ext>
            </a:extLst>
          </p:cNvPr>
          <p:cNvSpPr/>
          <p:nvPr/>
        </p:nvSpPr>
        <p:spPr>
          <a:xfrm>
            <a:off x="0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FA51C-E4FE-4BF2-A2DD-E32DE57D8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1449AA12-8195-4182-A7AC-2E7E59DFBDAF}" type="datetimeFigureOut">
              <a:rPr lang="en-US" smtClean="0"/>
              <a:pPr algn="r"/>
              <a:t>1/23/2023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438448-FC2D-4A2F-B7C0-04AC50311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1150" y="6292850"/>
            <a:ext cx="4114800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B07C67E-EAD9-47D8-9559-4E091BC03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868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C53B0-59B2-4B39-93E0-DCFBB932C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525200" cy="15504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C5F7B-98AC-425B-80BD-6C6F3032D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87710" y="2160016"/>
            <a:ext cx="9525200" cy="39261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8C2EE-2433-424A-878C-24514FF5D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EFD20-ADE2-40F3-A071-6D1E97F8F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7D1D5-5E92-48E1-9475-EC122D3FE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‹N°›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FCF945-5CF3-5542-A36A-9CBB738E735E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7D61B-66C5-4341-8F2D-129A9E4D8283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47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7FBCF-6EDB-4883-92D4-612F4D1C55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6380" y="565149"/>
            <a:ext cx="2266530" cy="5611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9D2DF8-B588-416F-AA11-9F3A0DDE67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87710" y="565149"/>
            <a:ext cx="7088929" cy="5611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F7B1D-405D-4EE7-9A23-3F21916C9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7B9304-686C-431A-8E7F-D9DD19F4D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A240B-DB2E-46ED-8AC6-744B2C1C7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‹N°›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275F2C-778B-864A-8379-6D0726B18FDC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0051C8-76B3-384B-BCF1-60BB80301FCD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153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C5DD8-8608-4B55-96D8-0AB848C02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3CC0B-7B21-422D-937D-FBD49EE93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0EAFA-89BC-43E9-8EB9-B6B3CD136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50944-70C2-487F-A102-58CDFB94C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77B7B8-A972-455E-9D8C-9B8026A53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‹N°›</a:t>
            </a:fld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CC95119-6D9D-3542-9E0E-4171B33DC9CA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FC92F19-7317-314C-81B7-43B8B687F4E4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855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087F2-AA0E-4F0C-9AD6-235302157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1150" y="1251674"/>
            <a:ext cx="7891760" cy="2914688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37807-96B8-4061-A845-1287216BF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21150" y="4818126"/>
            <a:ext cx="7891760" cy="127152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AF346-9503-4767-BCB4-84B823E27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9605B-A39D-4BEE-B46F-16CF13FA0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1150" y="62928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5834A-942D-410B-A430-43F9E01FC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‹N°›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D199D5-C485-D449-9804-F755E0907B51}"/>
              </a:ext>
            </a:extLst>
          </p:cNvPr>
          <p:cNvSpPr/>
          <p:nvPr/>
        </p:nvSpPr>
        <p:spPr>
          <a:xfrm>
            <a:off x="1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90D1A7-C550-2540-86C9-EB0FB2EB2E71}"/>
              </a:ext>
            </a:extLst>
          </p:cNvPr>
          <p:cNvSpPr/>
          <p:nvPr/>
        </p:nvSpPr>
        <p:spPr>
          <a:xfrm>
            <a:off x="0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665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FCAD2-C321-4E81-AEBE-696A90E2D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15504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20CD1-0E09-4415-911C-0F5B7341DD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7709" y="2160016"/>
            <a:ext cx="4425437" cy="39270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963EDD-031A-49CA-9130-067550BD0D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48963" y="2160016"/>
            <a:ext cx="4425437" cy="39270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808E79-A0BE-49F3-AE92-7EE5CC78F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98B87C-BF1E-47CF-9A4E-FD4BE32C0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C06E71-46F6-469C-A9CA-E707EBE51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2659F6-6B3B-A545-A45F-FAD238210D47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0637F8-15DE-2240-8BF8-D6E57A337B1A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198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3B26D-64DE-4314-8BD2-25FD618FB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1056" y="457200"/>
            <a:ext cx="9521854" cy="15544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D77613-5CEE-4B05-A937-CD43EAAAB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91057" y="2165086"/>
            <a:ext cx="4425696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3E4779-3B5A-4993-9C7F-FB19F1633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91056" y="2988998"/>
            <a:ext cx="4425697" cy="309811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1081A-685C-4C18-9AE9-425106A02F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87214" y="2165086"/>
            <a:ext cx="4425696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80F424-FE3A-4B7D-B60C-7AEA2118A5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87214" y="2988998"/>
            <a:ext cx="4425696" cy="309811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4D2A96-CD7D-41BC-BDBE-5E29B7C0B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D1471D-6DDE-4E56-84E9-48136966A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3F451-CF28-4F57-B844-52A665440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‹N°›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1FA03E-7A83-AB41-BB4B-25B04946559A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7702630-3C98-A142-9D04-1D852974DC26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757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22D7A-4502-49C3-BAFB-6D46F7A2E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AB67EE-A167-43D1-9C58-7B736CF28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5605B7-599B-450E-9E8D-2A9AE3F30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5BD2B1-8C5F-430B-A0F2-CD5281AB7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DBA877B-B45A-BD48-8FC8-E752E7D7174F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F3343D-2AFA-B544-B40A-315F5EC680B6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921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308016-71BA-4CD3-918D-51613F7F4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B24F46-0425-47C6-9FFB-F69AFFFE8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E7A99-1593-4189-A514-8209CC32A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‹N°›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C15DFD-AB97-AB43-A6C9-2808708C91B4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05BA89-ECA6-2247-ABBB-3C67160202E9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796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E933B-3FC6-4B08-9FBE-2DD48307A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2" y="455362"/>
            <a:ext cx="4043440" cy="1584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FBD4A-4514-4DCE-8F18-914DF3F4E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1232" y="565151"/>
            <a:ext cx="5358384" cy="552196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F18C85-0675-4202-B796-352766854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87712" y="2039874"/>
            <a:ext cx="4043440" cy="38291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0079E5-F934-4D04-866F-F7CB5B08A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05FC94-7915-439A-B937-F02D1BB03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B69B19-4156-4584-B1DC-4F42F200B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1B6031-8ABE-F648-8E05-3D08D0D54B53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DABD855-35E6-BE4F-8B03-FD12DDB32E10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77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E1F3B-090C-4BB5-84BE-8ED0FC598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1" y="455362"/>
            <a:ext cx="4043436" cy="1584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97C49E-9426-4B24-B2A7-C54B89DA60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71232" y="565150"/>
            <a:ext cx="5355607" cy="552267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C7F011-0A5F-44E9-88CD-C95A33351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87711" y="2039874"/>
            <a:ext cx="4043436" cy="38291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721C85-27BB-4533-A21B-C379FE03A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018850-01F1-4247-9BFD-1DDC5DDDC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B365A9-4C28-480F-B370-2DFF234B7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0EAFF3-0A84-F84B-90E4-A596F00B3DC2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392559-3C15-B249-93C9-B0F7E9E5DDD8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983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7ACD69-D2F4-4938-B590-C41404901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15504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762BD4-BA0F-4CA4-BAE3-DF2B5087C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87710" y="2160016"/>
            <a:ext cx="9486690" cy="3926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0B2FEE-249E-42F1-94D8-A8C0759EF4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18632" y="6292850"/>
            <a:ext cx="30942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9AA12-8195-4182-A7AC-2E7E59DFBDAF}" type="datetimeFigureOut">
              <a:rPr lang="en-US" smtClean="0"/>
              <a:pPr/>
              <a:t>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0C617-A890-4920-83B0-143C033490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87711" y="62928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1B4F1-B06B-4BBE-BFFF-C0B386E244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9574" y="6292850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FC975-2FD7-44A5-9E78-ECBA46156075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7031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A88F843D-1C1B-C740-AC27-E3238D0F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Rectangle 1039">
            <a:extLst>
              <a:ext uri="{FF2B5EF4-FFF2-40B4-BE49-F238E27FC236}">
                <a16:creationId xmlns:a16="http://schemas.microsoft.com/office/drawing/2014/main" id="{BEAF657C-A66C-40D7-8756-3636B5A522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75495"/>
            <a:ext cx="1133856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ectangle 1041">
            <a:extLst>
              <a:ext uri="{FF2B5EF4-FFF2-40B4-BE49-F238E27FC236}">
                <a16:creationId xmlns:a16="http://schemas.microsoft.com/office/drawing/2014/main" id="{3EF0896F-B937-46AC-AA33-5ACC203E6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FC1955B-F26F-798A-83B7-99A1A28132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9134" y="1247775"/>
            <a:ext cx="5073366" cy="3449638"/>
          </a:xfrm>
        </p:spPr>
        <p:txBody>
          <a:bodyPr>
            <a:normAutofit/>
          </a:bodyPr>
          <a:lstStyle/>
          <a:p>
            <a:r>
              <a:rPr lang="fr-CA" dirty="0"/>
              <a:t>Diophante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E653C2A-73B0-FD65-342C-137B9BB759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9134" y="3348867"/>
            <a:ext cx="5073366" cy="2984275"/>
          </a:xfrm>
        </p:spPr>
        <p:txBody>
          <a:bodyPr>
            <a:normAutofit/>
          </a:bodyPr>
          <a:lstStyle/>
          <a:p>
            <a:r>
              <a:rPr lang="fr-CA" sz="1200" dirty="0"/>
              <a:t>Fait par Mollie Pelletier</a:t>
            </a:r>
          </a:p>
          <a:p>
            <a:r>
              <a:rPr lang="fr-CA" sz="1200" dirty="0"/>
              <a:t>23 Janvier</a:t>
            </a:r>
          </a:p>
          <a:p>
            <a:r>
              <a:rPr lang="fr-CA" sz="1200" dirty="0"/>
              <a:t>MSI</a:t>
            </a:r>
          </a:p>
          <a:p>
            <a:endParaRPr lang="fr-CA" sz="1600" dirty="0"/>
          </a:p>
          <a:p>
            <a:r>
              <a:rPr lang="fr-CA" sz="1600" dirty="0"/>
              <a:t>Village: Alexandrie</a:t>
            </a:r>
          </a:p>
          <a:p>
            <a:r>
              <a:rPr lang="fr-CA" sz="1600" dirty="0"/>
              <a:t>Période de temps:</a:t>
            </a:r>
          </a:p>
          <a:p>
            <a:endParaRPr lang="fr-CA" sz="1600" dirty="0"/>
          </a:p>
          <a:p>
            <a:endParaRPr lang="fr-CA" sz="1600" dirty="0"/>
          </a:p>
          <a:p>
            <a:endParaRPr lang="fr-CA" sz="2800" dirty="0"/>
          </a:p>
          <a:p>
            <a:endParaRPr lang="fr-CA" sz="1600" dirty="0"/>
          </a:p>
          <a:p>
            <a:endParaRPr lang="fr-CA" sz="1600" dirty="0"/>
          </a:p>
        </p:txBody>
      </p:sp>
      <p:pic>
        <p:nvPicPr>
          <p:cNvPr id="1026" name="Picture 2" descr="Diophante">
            <a:extLst>
              <a:ext uri="{FF2B5EF4-FFF2-40B4-BE49-F238E27FC236}">
                <a16:creationId xmlns:a16="http://schemas.microsoft.com/office/drawing/2014/main" id="{C2AD3B5A-1FE1-46C3-1637-C36F34F95A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" r="11936"/>
          <a:stretch/>
        </p:blipFill>
        <p:spPr bwMode="auto">
          <a:xfrm>
            <a:off x="1801838" y="675100"/>
            <a:ext cx="3594907" cy="550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8819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A88F843D-1C1B-C740-AC27-E3238D0F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5" name="Rectangle 4104">
            <a:extLst>
              <a:ext uri="{FF2B5EF4-FFF2-40B4-BE49-F238E27FC236}">
                <a16:creationId xmlns:a16="http://schemas.microsoft.com/office/drawing/2014/main" id="{A21C8291-E3D5-4240-8FF4-E5213CBCC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21302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4107" name="Rectangle 4106">
            <a:extLst>
              <a:ext uri="{FF2B5EF4-FFF2-40B4-BE49-F238E27FC236}">
                <a16:creationId xmlns:a16="http://schemas.microsoft.com/office/drawing/2014/main" id="{08B44AFE-C181-7047-8CC9-CA00BD385E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18433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02ED712-BA4B-8FCE-206E-824F3202A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0" y="1247140"/>
            <a:ext cx="4386006" cy="3450844"/>
          </a:xfrm>
        </p:spPr>
        <p:txBody>
          <a:bodyPr>
            <a:normAutofit/>
          </a:bodyPr>
          <a:lstStyle/>
          <a:p>
            <a:r>
              <a:rPr lang="fr-CA" dirty="0"/>
              <a:t>Son </a:t>
            </a:r>
            <a:r>
              <a:rPr lang="fr-CA" dirty="0" err="1"/>
              <a:t>oeuvre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7EC2E1F-E5D7-1E8D-7B4C-8CB88E2933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0" y="4818126"/>
            <a:ext cx="4386006" cy="1268984"/>
          </a:xfrm>
        </p:spPr>
        <p:txBody>
          <a:bodyPr>
            <a:normAutofit/>
          </a:bodyPr>
          <a:lstStyle/>
          <a:p>
            <a:endParaRPr lang="fr-CA" dirty="0"/>
          </a:p>
        </p:txBody>
      </p:sp>
      <p:pic>
        <p:nvPicPr>
          <p:cNvPr id="4098" name="Picture 2" descr="Équation diophantienne — Wikipédia">
            <a:extLst>
              <a:ext uri="{FF2B5EF4-FFF2-40B4-BE49-F238E27FC236}">
                <a16:creationId xmlns:a16="http://schemas.microsoft.com/office/drawing/2014/main" id="{0B0D72D2-262D-206D-7C77-F31DCDC828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7785" y="806723"/>
            <a:ext cx="3370748" cy="5310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2095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A88F843D-1C1B-C740-AC27-E3238D0F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1" name="Rectangle 3080">
            <a:extLst>
              <a:ext uri="{FF2B5EF4-FFF2-40B4-BE49-F238E27FC236}">
                <a16:creationId xmlns:a16="http://schemas.microsoft.com/office/drawing/2014/main" id="{D5B0F748-7FA7-4DDF-89A3-7F1D8EE1F7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3" name="Rectangle 3082">
            <a:extLst>
              <a:ext uri="{FF2B5EF4-FFF2-40B4-BE49-F238E27FC236}">
                <a16:creationId xmlns:a16="http://schemas.microsoft.com/office/drawing/2014/main" id="{1903E872-C07A-4030-B584-D321D40CAB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358A8C1-678E-7C20-C0E6-523F5AE431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7321" y="4309024"/>
            <a:ext cx="9677833" cy="1134452"/>
          </a:xfrm>
        </p:spPr>
        <p:txBody>
          <a:bodyPr anchor="ctr">
            <a:normAutofit/>
          </a:bodyPr>
          <a:lstStyle/>
          <a:p>
            <a:pPr algn="ctr"/>
            <a:r>
              <a:rPr lang="fr-CA" dirty="0"/>
              <a:t>Période de temps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9DF5147-B85F-FF96-E2BF-3E125BA0E5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7321" y="5455664"/>
            <a:ext cx="9677834" cy="613921"/>
          </a:xfrm>
        </p:spPr>
        <p:txBody>
          <a:bodyPr>
            <a:normAutofit/>
          </a:bodyPr>
          <a:lstStyle/>
          <a:p>
            <a:pPr algn="ctr"/>
            <a:r>
              <a:rPr lang="fr-CA" dirty="0"/>
              <a:t>Deuxième siècle av. J-C</a:t>
            </a:r>
          </a:p>
        </p:txBody>
      </p:sp>
      <p:pic>
        <p:nvPicPr>
          <p:cNvPr id="3074" name="Picture 2" descr="Equations - L'âge de Diophante">
            <a:extLst>
              <a:ext uri="{FF2B5EF4-FFF2-40B4-BE49-F238E27FC236}">
                <a16:creationId xmlns:a16="http://schemas.microsoft.com/office/drawing/2014/main" id="{3D84024A-80F2-6CE7-ADC3-3B9D24D51E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77323" y="675253"/>
            <a:ext cx="9677832" cy="3144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1744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8F843D-1C1B-C740-AC27-E3238D0F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F5C6529-5821-59ED-54B7-3CDCA0F84E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18633" y="1247140"/>
            <a:ext cx="3608208" cy="3450844"/>
          </a:xfrm>
        </p:spPr>
        <p:txBody>
          <a:bodyPr>
            <a:normAutofit/>
          </a:bodyPr>
          <a:lstStyle/>
          <a:p>
            <a:r>
              <a:rPr lang="fr-CA" sz="4800" dirty="0"/>
              <a:t>Village: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730EE6D-8686-A614-A7ED-7AA67056E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18633" y="4818126"/>
            <a:ext cx="3608208" cy="1268984"/>
          </a:xfrm>
        </p:spPr>
        <p:txBody>
          <a:bodyPr>
            <a:normAutofit/>
          </a:bodyPr>
          <a:lstStyle/>
          <a:p>
            <a:r>
              <a:rPr lang="fr-CA" dirty="0"/>
              <a:t>Alexandrie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E82CF40-D4EF-A867-DD52-A5E92045B7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686" r="3227" b="2"/>
          <a:stretch/>
        </p:blipFill>
        <p:spPr>
          <a:xfrm>
            <a:off x="-1" y="10"/>
            <a:ext cx="7456513" cy="6857990"/>
          </a:xfrm>
          <a:custGeom>
            <a:avLst/>
            <a:gdLst/>
            <a:ahLst/>
            <a:cxnLst/>
            <a:rect l="l" t="t" r="r" b="b"/>
            <a:pathLst>
              <a:path w="7456513" h="6858000">
                <a:moveTo>
                  <a:pt x="0" y="0"/>
                </a:moveTo>
                <a:lnTo>
                  <a:pt x="6059386" y="0"/>
                </a:lnTo>
                <a:lnTo>
                  <a:pt x="6059386" y="1375489"/>
                </a:lnTo>
                <a:lnTo>
                  <a:pt x="7456513" y="1375489"/>
                </a:lnTo>
                <a:lnTo>
                  <a:pt x="7456513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21C8291-E3D5-4240-8FF4-E5213CBCC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85818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B44AFE-C181-7047-8CC9-CA00BD385E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85818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29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901B0B-16AF-23CA-24CE-3E23C5844E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21150" y="1247140"/>
            <a:ext cx="7891760" cy="1121987"/>
          </a:xfrm>
        </p:spPr>
        <p:txBody>
          <a:bodyPr/>
          <a:lstStyle/>
          <a:p>
            <a:r>
              <a:rPr lang="fr-CA"/>
              <a:t>PPCM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18A079A-875C-3863-0FC7-412A0FEC03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45841" y="3834013"/>
            <a:ext cx="7891760" cy="2234278"/>
          </a:xfrm>
        </p:spPr>
        <p:txBody>
          <a:bodyPr>
            <a:normAutofit fontScale="62500" lnSpcReduction="20000"/>
          </a:bodyPr>
          <a:lstStyle/>
          <a:p>
            <a:r>
              <a:rPr lang="fr-CA" dirty="0"/>
              <a:t>Enfance: 1/6               </a:t>
            </a:r>
          </a:p>
          <a:p>
            <a:r>
              <a:rPr lang="fr-CA" dirty="0"/>
              <a:t>Adolescence: 1/12</a:t>
            </a:r>
          </a:p>
          <a:p>
            <a:r>
              <a:rPr lang="fr-CA" dirty="0"/>
              <a:t>Mariage: 1/7</a:t>
            </a:r>
          </a:p>
          <a:p>
            <a:r>
              <a:rPr lang="fr-CA" dirty="0"/>
              <a:t>sans fils: ½</a:t>
            </a:r>
          </a:p>
          <a:p>
            <a:r>
              <a:rPr lang="fr-CA" dirty="0"/>
              <a:t>Il ne vécu que 4 ans </a:t>
            </a:r>
          </a:p>
          <a:p>
            <a:r>
              <a:rPr lang="fr-CA" dirty="0"/>
              <a:t>Il mort à 84 ans </a:t>
            </a:r>
          </a:p>
        </p:txBody>
      </p:sp>
    </p:spTree>
    <p:extLst>
      <p:ext uri="{BB962C8B-B14F-4D97-AF65-F5344CB8AC3E}">
        <p14:creationId xmlns:p14="http://schemas.microsoft.com/office/powerpoint/2010/main" val="158869102"/>
      </p:ext>
    </p:extLst>
  </p:cSld>
  <p:clrMapOvr>
    <a:masterClrMapping/>
  </p:clrMapOvr>
</p:sld>
</file>

<file path=ppt/theme/theme1.xml><?xml version="1.0" encoding="utf-8"?>
<a:theme xmlns:a="http://schemas.openxmlformats.org/drawingml/2006/main" name="InterweaveVTI">
  <a:themeElements>
    <a:clrScheme name="Interweave-R1">
      <a:dk1>
        <a:srgbClr val="000000"/>
      </a:dk1>
      <a:lt1>
        <a:srgbClr val="FFFFFF"/>
      </a:lt1>
      <a:dk2>
        <a:srgbClr val="292C2D"/>
      </a:dk2>
      <a:lt2>
        <a:srgbClr val="DDDEDD"/>
      </a:lt2>
      <a:accent1>
        <a:srgbClr val="0BA5E8"/>
      </a:accent1>
      <a:accent2>
        <a:srgbClr val="5066E1"/>
      </a:accent2>
      <a:accent3>
        <a:srgbClr val="894EC0"/>
      </a:accent3>
      <a:accent4>
        <a:srgbClr val="E54196"/>
      </a:accent4>
      <a:accent5>
        <a:srgbClr val="BE4449"/>
      </a:accent5>
      <a:accent6>
        <a:srgbClr val="F55822"/>
      </a:accent6>
      <a:hlink>
        <a:srgbClr val="C22DD8"/>
      </a:hlink>
      <a:folHlink>
        <a:srgbClr val="737F82"/>
      </a:folHlink>
    </a:clrScheme>
    <a:fontScheme name="Interweave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rweaveVTI" id="{2A5AE21D-FC75-4AD0-BC12-FA563BC24905}" vid="{9A4A41B8-EB69-44BB-8E15-B517E25CF8C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53</Words>
  <Application>Microsoft Office PowerPoint</Application>
  <PresentationFormat>Grand écran</PresentationFormat>
  <Paragraphs>22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Arial</vt:lpstr>
      <vt:lpstr>Neue Haas Grotesk Text Pro</vt:lpstr>
      <vt:lpstr>InterweaveVTI</vt:lpstr>
      <vt:lpstr>Diophante</vt:lpstr>
      <vt:lpstr>Son oeuvre</vt:lpstr>
      <vt:lpstr>Période de temps</vt:lpstr>
      <vt:lpstr>Village:</vt:lpstr>
      <vt:lpstr>PPCM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Diophante</dc:title>
  <dc:creator>mpelletier12 Mollie</dc:creator>
  <cp:lastModifiedBy>mpelletier12 Mollie</cp:lastModifiedBy>
  <cp:revision>1</cp:revision>
  <dcterms:created xsi:type="dcterms:W3CDTF">2023-01-23T18:45:52Z</dcterms:created>
  <dcterms:modified xsi:type="dcterms:W3CDTF">2023-01-23T19:14:36Z</dcterms:modified>
</cp:coreProperties>
</file>