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A820D5-5367-49D3-A518-FDD486466A70}" v="67" dt="2023-03-15T17:28:48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Celsius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Mollie Pelletier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F8CE-763B-D886-7C38-2AD1BA90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Ander Celsius</a:t>
            </a:r>
            <a:endParaRPr lang="en-US" dirty="0"/>
          </a:p>
        </p:txBody>
      </p:sp>
      <p:pic>
        <p:nvPicPr>
          <p:cNvPr id="4" name="Picture 4" descr="Shape, logo&#10;&#10;Description automatically generated">
            <a:extLst>
              <a:ext uri="{FF2B5EF4-FFF2-40B4-BE49-F238E27FC236}">
                <a16:creationId xmlns:a16="http://schemas.microsoft.com/office/drawing/2014/main" id="{2679BE76-EA5A-16E7-C997-57E5CC9790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582" y="3834066"/>
            <a:ext cx="3596497" cy="2232265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670596E1-23C7-F757-9EF6-EAD7C20F4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967" y="2119852"/>
            <a:ext cx="3015650" cy="402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7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B768B-C6F1-6834-DDA9-B3F06FC2B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11" y="796446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Sa </a:t>
            </a:r>
            <a:r>
              <a:rPr lang="en-US" dirty="0" err="1">
                <a:cs typeface="Calibri Light"/>
              </a:rPr>
              <a:t>découverte</a:t>
            </a:r>
            <a:r>
              <a:rPr lang="en-US" dirty="0">
                <a:cs typeface="Calibri Light"/>
              </a:rPr>
              <a:t>: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echelle </a:t>
            </a:r>
            <a:r>
              <a:rPr lang="en-US" dirty="0" err="1">
                <a:cs typeface="Calibri Light"/>
              </a:rPr>
              <a:t>thermomique</a:t>
            </a:r>
            <a:endParaRPr lang="en-US" dirty="0" err="1"/>
          </a:p>
        </p:txBody>
      </p:sp>
      <p:pic>
        <p:nvPicPr>
          <p:cNvPr id="4" name="Picture 4" descr="A picture containing text, device, thermometer, scale&#10;&#10;Description automatically generated">
            <a:extLst>
              <a:ext uri="{FF2B5EF4-FFF2-40B4-BE49-F238E27FC236}">
                <a16:creationId xmlns:a16="http://schemas.microsoft.com/office/drawing/2014/main" id="{122E82B3-DBAC-D49E-0860-6094E54FB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5475" y="2239169"/>
            <a:ext cx="781050" cy="3524250"/>
          </a:xfrm>
        </p:spPr>
      </p:pic>
    </p:spTree>
    <p:extLst>
      <p:ext uri="{BB962C8B-B14F-4D97-AF65-F5344CB8AC3E}">
        <p14:creationId xmlns:p14="http://schemas.microsoft.com/office/powerpoint/2010/main" val="286955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Celsius</vt:lpstr>
      <vt:lpstr>Ander Celsius</vt:lpstr>
      <vt:lpstr>Sa découverte: echelle thermomique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</cp:revision>
  <dcterms:created xsi:type="dcterms:W3CDTF">2023-03-15T17:24:23Z</dcterms:created>
  <dcterms:modified xsi:type="dcterms:W3CDTF">2023-03-15T17:28:57Z</dcterms:modified>
</cp:coreProperties>
</file>