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71B3C4-ECA5-4399-8BA5-099B0D35F16D}" v="939" dt="2023-03-14T15:06:53.5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pelletier12 Mollie" userId="S::mpelletier12@scol.qc.ca::f2605877-4453-4966-acd3-6a21f911c465" providerId="AD" clId="Web-{3071B3C4-ECA5-4399-8BA5-099B0D35F16D}"/>
    <pc:docChg chg="addSld modSld">
      <pc:chgData name="mpelletier12 Mollie" userId="S::mpelletier12@scol.qc.ca::f2605877-4453-4966-acd3-6a21f911c465" providerId="AD" clId="Web-{3071B3C4-ECA5-4399-8BA5-099B0D35F16D}" dt="2023-03-14T15:06:53.545" v="703"/>
      <pc:docMkLst>
        <pc:docMk/>
      </pc:docMkLst>
      <pc:sldChg chg="modSp">
        <pc:chgData name="mpelletier12 Mollie" userId="S::mpelletier12@scol.qc.ca::f2605877-4453-4966-acd3-6a21f911c465" providerId="AD" clId="Web-{3071B3C4-ECA5-4399-8BA5-099B0D35F16D}" dt="2023-03-14T14:29:02.765" v="33" actId="20577"/>
        <pc:sldMkLst>
          <pc:docMk/>
          <pc:sldMk cId="109857222" sldId="256"/>
        </pc:sldMkLst>
        <pc:spChg chg="mod">
          <ac:chgData name="mpelletier12 Mollie" userId="S::mpelletier12@scol.qc.ca::f2605877-4453-4966-acd3-6a21f911c465" providerId="AD" clId="Web-{3071B3C4-ECA5-4399-8BA5-099B0D35F16D}" dt="2023-03-14T14:29:02.765" v="33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addSp delSp modSp new mod setBg">
        <pc:chgData name="mpelletier12 Mollie" userId="S::mpelletier12@scol.qc.ca::f2605877-4453-4966-acd3-6a21f911c465" providerId="AD" clId="Web-{3071B3C4-ECA5-4399-8BA5-099B0D35F16D}" dt="2023-03-14T14:38:23.147" v="187" actId="1076"/>
        <pc:sldMkLst>
          <pc:docMk/>
          <pc:sldMk cId="723428389" sldId="257"/>
        </pc:sldMkLst>
        <pc:spChg chg="mod">
          <ac:chgData name="mpelletier12 Mollie" userId="S::mpelletier12@scol.qc.ca::f2605877-4453-4966-acd3-6a21f911c465" providerId="AD" clId="Web-{3071B3C4-ECA5-4399-8BA5-099B0D35F16D}" dt="2023-03-14T14:29:36.437" v="44"/>
          <ac:spMkLst>
            <pc:docMk/>
            <pc:sldMk cId="723428389" sldId="257"/>
            <ac:spMk id="2" creationId="{37DFD9E5-596E-2E00-796B-5F0D6BAABE58}"/>
          </ac:spMkLst>
        </pc:spChg>
        <pc:spChg chg="mod">
          <ac:chgData name="mpelletier12 Mollie" userId="S::mpelletier12@scol.qc.ca::f2605877-4453-4966-acd3-6a21f911c465" providerId="AD" clId="Web-{3071B3C4-ECA5-4399-8BA5-099B0D35F16D}" dt="2023-03-14T14:29:36.437" v="44"/>
          <ac:spMkLst>
            <pc:docMk/>
            <pc:sldMk cId="723428389" sldId="257"/>
            <ac:spMk id="3" creationId="{8EA06886-D865-6904-2C1F-703E4C1E2C61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31:12.282" v="51" actId="1076"/>
          <ac:spMkLst>
            <pc:docMk/>
            <pc:sldMk cId="723428389" sldId="257"/>
            <ac:spMk id="4" creationId="{6333A46E-8652-3E24-797C-5491D4EBD7E5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31:29.079" v="53"/>
          <ac:spMkLst>
            <pc:docMk/>
            <pc:sldMk cId="723428389" sldId="257"/>
            <ac:spMk id="6" creationId="{82AE9028-DE66-B14E-2AC0-5ECE6FF23301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31:39.720" v="54"/>
          <ac:spMkLst>
            <pc:docMk/>
            <pc:sldMk cId="723428389" sldId="257"/>
            <ac:spMk id="7" creationId="{4D761C52-067C-D65B-D208-0410CF6479AD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29:36.437" v="44"/>
          <ac:spMkLst>
            <pc:docMk/>
            <pc:sldMk cId="723428389" sldId="257"/>
            <ac:spMk id="8" creationId="{09588DA8-065E-4F6F-8EFD-43104AB2E0CF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29:36.437" v="44"/>
          <ac:spMkLst>
            <pc:docMk/>
            <pc:sldMk cId="723428389" sldId="257"/>
            <ac:spMk id="10" creationId="{C4285719-470E-454C-AF62-8323075F1F5B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29:36.437" v="44"/>
          <ac:spMkLst>
            <pc:docMk/>
            <pc:sldMk cId="723428389" sldId="257"/>
            <ac:spMk id="12" creationId="{CD9FE4EF-C4D8-49A0-B2FF-81D8DB7D8A24}"/>
          </ac:spMkLst>
        </pc:spChg>
        <pc:spChg chg="add del">
          <ac:chgData name="mpelletier12 Mollie" userId="S::mpelletier12@scol.qc.ca::f2605877-4453-4966-acd3-6a21f911c465" providerId="AD" clId="Web-{3071B3C4-ECA5-4399-8BA5-099B0D35F16D}" dt="2023-03-14T14:37:32.490" v="163"/>
          <ac:spMkLst>
            <pc:docMk/>
            <pc:sldMk cId="723428389" sldId="257"/>
            <ac:spMk id="13" creationId="{A418D282-2926-0E8C-5470-9BA10F4335D8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29:36.437" v="44"/>
          <ac:spMkLst>
            <pc:docMk/>
            <pc:sldMk cId="723428389" sldId="257"/>
            <ac:spMk id="14" creationId="{4300840D-0A0B-4512-BACA-B439D5B9C57C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29:36.437" v="44"/>
          <ac:spMkLst>
            <pc:docMk/>
            <pc:sldMk cId="723428389" sldId="257"/>
            <ac:spMk id="16" creationId="{D2B78728-A580-49A7-84F9-6EF6F583ADE0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37:51.569" v="165" actId="1076"/>
          <ac:spMkLst>
            <pc:docMk/>
            <pc:sldMk cId="723428389" sldId="257"/>
            <ac:spMk id="17" creationId="{B8816D28-2025-E399-0BD4-F475F777D182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29:36.437" v="44"/>
          <ac:spMkLst>
            <pc:docMk/>
            <pc:sldMk cId="723428389" sldId="257"/>
            <ac:spMk id="18" creationId="{38FAA1A1-D861-433F-88FA-1E9D6FD31D11}"/>
          </ac:spMkLst>
        </pc:spChg>
        <pc:spChg chg="add del mod">
          <ac:chgData name="mpelletier12 Mollie" userId="S::mpelletier12@scol.qc.ca::f2605877-4453-4966-acd3-6a21f911c465" providerId="AD" clId="Web-{3071B3C4-ECA5-4399-8BA5-099B0D35F16D}" dt="2023-03-14T14:33:24.987" v="69"/>
          <ac:spMkLst>
            <pc:docMk/>
            <pc:sldMk cId="723428389" sldId="257"/>
            <ac:spMk id="19" creationId="{537E38DA-7E1A-5114-04EC-F5C8DFDB5AAA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29:36.437" v="44"/>
          <ac:spMkLst>
            <pc:docMk/>
            <pc:sldMk cId="723428389" sldId="257"/>
            <ac:spMk id="20" creationId="{8D71EDA1-87BF-4D5D-AB79-F346FD19278A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35:05.785" v="85"/>
          <ac:spMkLst>
            <pc:docMk/>
            <pc:sldMk cId="723428389" sldId="257"/>
            <ac:spMk id="38" creationId="{4F2C0949-7379-FE71-CBEB-C526762D6C1B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35:12.957" v="88"/>
          <ac:spMkLst>
            <pc:docMk/>
            <pc:sldMk cId="723428389" sldId="257"/>
            <ac:spMk id="41" creationId="{A2C3E951-9894-58D6-3E9D-2420E864DAEC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35:27.504" v="92"/>
          <ac:spMkLst>
            <pc:docMk/>
            <pc:sldMk cId="723428389" sldId="257"/>
            <ac:spMk id="44" creationId="{BE922431-F85B-4CB4-64E6-59DA4E2C9408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37:06.037" v="149" actId="1076"/>
          <ac:spMkLst>
            <pc:docMk/>
            <pc:sldMk cId="723428389" sldId="257"/>
            <ac:spMk id="46" creationId="{0489CF2A-43DF-3BBF-47EE-EBA7CD14FAEA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38:01.959" v="170" actId="20577"/>
          <ac:spMkLst>
            <pc:docMk/>
            <pc:sldMk cId="723428389" sldId="257"/>
            <ac:spMk id="57" creationId="{0AE03F8B-62E4-8A95-6F84-A73B35EB1E44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38:23.147" v="187" actId="1076"/>
          <ac:spMkLst>
            <pc:docMk/>
            <pc:sldMk cId="723428389" sldId="257"/>
            <ac:spMk id="58" creationId="{4C838968-676B-D6E6-B7EF-A37C8AC5271B}"/>
          </ac:spMkLst>
        </pc:spChg>
        <pc:inkChg chg="add">
          <ac:chgData name="mpelletier12 Mollie" userId="S::mpelletier12@scol.qc.ca::f2605877-4453-4966-acd3-6a21f911c465" providerId="AD" clId="Web-{3071B3C4-ECA5-4399-8BA5-099B0D35F16D}" dt="2023-03-14T14:31:50.033" v="55"/>
          <ac:inkMkLst>
            <pc:docMk/>
            <pc:sldMk cId="723428389" sldId="257"/>
            <ac:inkMk id="9" creationId="{50C01513-F28C-8E90-9849-A6F4A70D2823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31:53.829" v="56"/>
          <ac:inkMkLst>
            <pc:docMk/>
            <pc:sldMk cId="723428389" sldId="257"/>
            <ac:inkMk id="11" creationId="{CD1EB8A1-54BF-04DC-6FFA-E0366A9B0D28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32:43.971" v="66"/>
          <ac:inkMkLst>
            <pc:docMk/>
            <pc:sldMk cId="723428389" sldId="257"/>
            <ac:inkMk id="15" creationId="{FFDF225C-B96C-DABF-2F38-D79EA0235A57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32:43.971" v="65"/>
          <ac:inkMkLst>
            <pc:docMk/>
            <pc:sldMk cId="723428389" sldId="257"/>
            <ac:inkMk id="21" creationId="{B338019E-593C-6AA2-6488-43CD9FD7191C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32:43.971" v="64"/>
          <ac:inkMkLst>
            <pc:docMk/>
            <pc:sldMk cId="723428389" sldId="257"/>
            <ac:inkMk id="22" creationId="{B3723F3B-BAB4-95EE-2A0F-6F508718C2A1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32:36.330" v="63"/>
          <ac:inkMkLst>
            <pc:docMk/>
            <pc:sldMk cId="723428389" sldId="257"/>
            <ac:inkMk id="23" creationId="{73864F81-9026-44D4-9C9D-9E3500DA3FAB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36:27.396" v="138"/>
          <ac:inkMkLst>
            <pc:docMk/>
            <pc:sldMk cId="723428389" sldId="257"/>
            <ac:inkMk id="24" creationId="{19B47941-B9BA-1EC6-E51B-B930866A9CB4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33:44.050" v="71"/>
          <ac:inkMkLst>
            <pc:docMk/>
            <pc:sldMk cId="723428389" sldId="257"/>
            <ac:inkMk id="25" creationId="{DB34D855-EAC7-3095-5AD1-7E854B99537F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33:51.847" v="72"/>
          <ac:inkMkLst>
            <pc:docMk/>
            <pc:sldMk cId="723428389" sldId="257"/>
            <ac:inkMk id="26" creationId="{DC444EC2-2E49-775C-728F-903145658E6D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34:01.269" v="73"/>
          <ac:inkMkLst>
            <pc:docMk/>
            <pc:sldMk cId="723428389" sldId="257"/>
            <ac:inkMk id="27" creationId="{3DEC2846-EF2F-8EEA-43D2-1C52AC862A7D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36:27.396" v="137"/>
          <ac:inkMkLst>
            <pc:docMk/>
            <pc:sldMk cId="723428389" sldId="257"/>
            <ac:inkMk id="28" creationId="{DF80BF5D-BD0C-DFA2-BA1F-B67FDABC9598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36:27.396" v="136"/>
          <ac:inkMkLst>
            <pc:docMk/>
            <pc:sldMk cId="723428389" sldId="257"/>
            <ac:inkMk id="29" creationId="{D8324EE6-5D7C-FBE5-4FD3-E348C489BFCE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34:15.847" v="76"/>
          <ac:inkMkLst>
            <pc:docMk/>
            <pc:sldMk cId="723428389" sldId="257"/>
            <ac:inkMk id="30" creationId="{F03C02FB-5F3C-E336-72AE-32EA0FA45998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34:23.566" v="78"/>
          <ac:inkMkLst>
            <pc:docMk/>
            <pc:sldMk cId="723428389" sldId="257"/>
            <ac:inkMk id="31" creationId="{EF16324E-21E8-F15A-1A62-9B16F83CAAB1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34:27.285" v="79"/>
          <ac:inkMkLst>
            <pc:docMk/>
            <pc:sldMk cId="723428389" sldId="257"/>
            <ac:inkMk id="32" creationId="{A33E7C1D-2EE6-6EB8-716B-565DB66BDE20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34:33.894" v="80"/>
          <ac:inkMkLst>
            <pc:docMk/>
            <pc:sldMk cId="723428389" sldId="257"/>
            <ac:inkMk id="33" creationId="{7FC53B44-6703-7FC5-218D-49A040B31F72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34:36.535" v="81"/>
          <ac:inkMkLst>
            <pc:docMk/>
            <pc:sldMk cId="723428389" sldId="257"/>
            <ac:inkMk id="34" creationId="{A872A73E-6500-6ADA-4BCC-D43391631183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34:42.175" v="82"/>
          <ac:inkMkLst>
            <pc:docMk/>
            <pc:sldMk cId="723428389" sldId="257"/>
            <ac:inkMk id="35" creationId="{DD55AD64-73DE-D4E1-78B1-6754FA8B999A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34:48.113" v="83"/>
          <ac:inkMkLst>
            <pc:docMk/>
            <pc:sldMk cId="723428389" sldId="257"/>
            <ac:inkMk id="36" creationId="{65B7298B-9CF0-2890-4D86-54AFE5A756E6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34:49.160" v="84"/>
          <ac:inkMkLst>
            <pc:docMk/>
            <pc:sldMk cId="723428389" sldId="257"/>
            <ac:inkMk id="37" creationId="{ADB34EA6-A7F0-980E-92CF-2FDA6C1FB7AD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36:14.630" v="134"/>
          <ac:inkMkLst>
            <pc:docMk/>
            <pc:sldMk cId="723428389" sldId="257"/>
            <ac:inkMk id="39" creationId="{597E7660-B405-9564-8EE1-080C9144C2C5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36:14.630" v="133"/>
          <ac:inkMkLst>
            <pc:docMk/>
            <pc:sldMk cId="723428389" sldId="257"/>
            <ac:inkMk id="40" creationId="{8D922ECE-1390-0782-3D12-1D3FF6FAF182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36:14.630" v="132"/>
          <ac:inkMkLst>
            <pc:docMk/>
            <pc:sldMk cId="723428389" sldId="257"/>
            <ac:inkMk id="42" creationId="{FEF9BCC1-BFCD-9902-7158-B4814E853383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35:21.379" v="91"/>
          <ac:inkMkLst>
            <pc:docMk/>
            <pc:sldMk cId="723428389" sldId="257"/>
            <ac:inkMk id="43" creationId="{2548086C-D1B7-3062-809E-7792230F65B4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36:14.630" v="131"/>
          <ac:inkMkLst>
            <pc:docMk/>
            <pc:sldMk cId="723428389" sldId="257"/>
            <ac:inkMk id="45" creationId="{C4FCCC26-9D4A-4E0C-9363-B4EDC7BC8547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35:55.051" v="113"/>
          <ac:inkMkLst>
            <pc:docMk/>
            <pc:sldMk cId="723428389" sldId="257"/>
            <ac:inkMk id="47" creationId="{4D0B278C-0903-B53A-54E7-8EF302C8285E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36:14.630" v="130"/>
          <ac:inkMkLst>
            <pc:docMk/>
            <pc:sldMk cId="723428389" sldId="257"/>
            <ac:inkMk id="48" creationId="{F9520D72-332C-C213-C030-F8F3A44A7C6C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36:14.630" v="129"/>
          <ac:inkMkLst>
            <pc:docMk/>
            <pc:sldMk cId="723428389" sldId="257"/>
            <ac:inkMk id="49" creationId="{65C90121-3C91-F65F-B92F-349AA9F87357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36:14.630" v="128"/>
          <ac:inkMkLst>
            <pc:docMk/>
            <pc:sldMk cId="723428389" sldId="257"/>
            <ac:inkMk id="50" creationId="{65917584-889B-D753-8F26-BE1F82529FC3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36:14.630" v="127"/>
          <ac:inkMkLst>
            <pc:docMk/>
            <pc:sldMk cId="723428389" sldId="257"/>
            <ac:inkMk id="51" creationId="{429B27A6-09E9-F772-A816-3BD3B2FDA52E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36:14.630" v="126"/>
          <ac:inkMkLst>
            <pc:docMk/>
            <pc:sldMk cId="723428389" sldId="257"/>
            <ac:inkMk id="52" creationId="{54B80743-84D5-9581-B790-B0C608D106BD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36:14.630" v="125"/>
          <ac:inkMkLst>
            <pc:docMk/>
            <pc:sldMk cId="723428389" sldId="257"/>
            <ac:inkMk id="53" creationId="{7AB8D0EC-6539-414D-AAB6-ACD6A5E2BFF9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36:27.396" v="135"/>
          <ac:inkMkLst>
            <pc:docMk/>
            <pc:sldMk cId="723428389" sldId="257"/>
            <ac:inkMk id="54" creationId="{2FB405BD-18FB-9862-8CD7-9B5F566F6277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36:14.630" v="124"/>
          <ac:inkMkLst>
            <pc:docMk/>
            <pc:sldMk cId="723428389" sldId="257"/>
            <ac:inkMk id="55" creationId="{CF2AD7F2-F22E-49A1-01DD-B3C97001685A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36:14.630" v="123"/>
          <ac:inkMkLst>
            <pc:docMk/>
            <pc:sldMk cId="723428389" sldId="257"/>
            <ac:inkMk id="56" creationId="{F046ED1E-8864-C1F8-D575-E39C0B645083}"/>
          </ac:inkMkLst>
        </pc:inkChg>
        <pc:cxnChg chg="add mod">
          <ac:chgData name="mpelletier12 Mollie" userId="S::mpelletier12@scol.qc.ca::f2605877-4453-4966-acd3-6a21f911c465" providerId="AD" clId="Web-{3071B3C4-ECA5-4399-8BA5-099B0D35F16D}" dt="2023-03-14T14:31:16.329" v="52" actId="1076"/>
          <ac:cxnSpMkLst>
            <pc:docMk/>
            <pc:sldMk cId="723428389" sldId="257"/>
            <ac:cxnSpMk id="5" creationId="{E4E51C63-F479-443D-333F-BE786FF2E79E}"/>
          </ac:cxnSpMkLst>
        </pc:cxnChg>
      </pc:sldChg>
      <pc:sldChg chg="addSp delSp modSp new mod setBg">
        <pc:chgData name="mpelletier12 Mollie" userId="S::mpelletier12@scol.qc.ca::f2605877-4453-4966-acd3-6a21f911c465" providerId="AD" clId="Web-{3071B3C4-ECA5-4399-8BA5-099B0D35F16D}" dt="2023-03-14T14:43:35.120" v="299" actId="1076"/>
        <pc:sldMkLst>
          <pc:docMk/>
          <pc:sldMk cId="2014755954" sldId="258"/>
        </pc:sldMkLst>
        <pc:spChg chg="mod">
          <ac:chgData name="mpelletier12 Mollie" userId="S::mpelletier12@scol.qc.ca::f2605877-4453-4966-acd3-6a21f911c465" providerId="AD" clId="Web-{3071B3C4-ECA5-4399-8BA5-099B0D35F16D}" dt="2023-03-14T14:39:00.023" v="195" actId="20577"/>
          <ac:spMkLst>
            <pc:docMk/>
            <pc:sldMk cId="2014755954" sldId="258"/>
            <ac:spMk id="2" creationId="{B5B271B6-3E12-7779-8E0F-DE3C5915E2B1}"/>
          </ac:spMkLst>
        </pc:spChg>
        <pc:spChg chg="mod">
          <ac:chgData name="mpelletier12 Mollie" userId="S::mpelletier12@scol.qc.ca::f2605877-4453-4966-acd3-6a21f911c465" providerId="AD" clId="Web-{3071B3C4-ECA5-4399-8BA5-099B0D35F16D}" dt="2023-03-14T14:38:32.522" v="188"/>
          <ac:spMkLst>
            <pc:docMk/>
            <pc:sldMk cId="2014755954" sldId="258"/>
            <ac:spMk id="3" creationId="{B1F2C03B-B15B-0139-631E-8E4834D469C4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39:12.867" v="196"/>
          <ac:spMkLst>
            <pc:docMk/>
            <pc:sldMk cId="2014755954" sldId="258"/>
            <ac:spMk id="4" creationId="{64F54054-305A-C11A-6C84-758F3D6EAFB5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39:43.711" v="200" actId="1076"/>
          <ac:spMkLst>
            <pc:docMk/>
            <pc:sldMk cId="2014755954" sldId="258"/>
            <ac:spMk id="5" creationId="{5627B9CE-43A8-F224-C5DA-D4F1AF1448D8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38:32.522" v="188"/>
          <ac:spMkLst>
            <pc:docMk/>
            <pc:sldMk cId="2014755954" sldId="258"/>
            <ac:spMk id="8" creationId="{09588DA8-065E-4F6F-8EFD-43104AB2E0CF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38:32.522" v="188"/>
          <ac:spMkLst>
            <pc:docMk/>
            <pc:sldMk cId="2014755954" sldId="258"/>
            <ac:spMk id="10" creationId="{C4285719-470E-454C-AF62-8323075F1F5B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38:32.522" v="188"/>
          <ac:spMkLst>
            <pc:docMk/>
            <pc:sldMk cId="2014755954" sldId="258"/>
            <ac:spMk id="12" creationId="{CD9FE4EF-C4D8-49A0-B2FF-81D8DB7D8A24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38:32.522" v="188"/>
          <ac:spMkLst>
            <pc:docMk/>
            <pc:sldMk cId="2014755954" sldId="258"/>
            <ac:spMk id="14" creationId="{4300840D-0A0B-4512-BACA-B439D5B9C57C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38:32.522" v="188"/>
          <ac:spMkLst>
            <pc:docMk/>
            <pc:sldMk cId="2014755954" sldId="258"/>
            <ac:spMk id="16" creationId="{D2B78728-A580-49A7-84F9-6EF6F583ADE0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38:32.522" v="188"/>
          <ac:spMkLst>
            <pc:docMk/>
            <pc:sldMk cId="2014755954" sldId="258"/>
            <ac:spMk id="18" creationId="{38FAA1A1-D861-433F-88FA-1E9D6FD31D11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38:32.522" v="188"/>
          <ac:spMkLst>
            <pc:docMk/>
            <pc:sldMk cId="2014755954" sldId="258"/>
            <ac:spMk id="20" creationId="{8D71EDA1-87BF-4D5D-AB79-F346FD19278A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42:16.291" v="255" actId="20577"/>
          <ac:spMkLst>
            <pc:docMk/>
            <pc:sldMk cId="2014755954" sldId="258"/>
            <ac:spMk id="29" creationId="{88516BA8-9390-7D83-5FAC-72E121BF05DD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43:35.120" v="299" actId="1076"/>
          <ac:spMkLst>
            <pc:docMk/>
            <pc:sldMk cId="2014755954" sldId="258"/>
            <ac:spMk id="33" creationId="{90DF339A-3C46-059E-4F6E-3AC3ADD3E62C}"/>
          </ac:spMkLst>
        </pc:spChg>
        <pc:inkChg chg="add">
          <ac:chgData name="mpelletier12 Mollie" userId="S::mpelletier12@scol.qc.ca::f2605877-4453-4966-acd3-6a21f911c465" providerId="AD" clId="Web-{3071B3C4-ECA5-4399-8BA5-099B0D35F16D}" dt="2023-03-14T14:39:50.570" v="201"/>
          <ac:inkMkLst>
            <pc:docMk/>
            <pc:sldMk cId="2014755954" sldId="258"/>
            <ac:inkMk id="6" creationId="{62262042-A349-6441-8F72-D00EFB067C03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39:53.601" v="202"/>
          <ac:inkMkLst>
            <pc:docMk/>
            <pc:sldMk cId="2014755954" sldId="258"/>
            <ac:inkMk id="7" creationId="{413FDFE1-43DB-D503-DEB9-4CA1C6649B29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40:04.805" v="203"/>
          <ac:inkMkLst>
            <pc:docMk/>
            <pc:sldMk cId="2014755954" sldId="258"/>
            <ac:inkMk id="9" creationId="{87023F06-65BC-7860-E97D-C279610BCE19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40:07.539" v="204"/>
          <ac:inkMkLst>
            <pc:docMk/>
            <pc:sldMk cId="2014755954" sldId="258"/>
            <ac:inkMk id="11" creationId="{63A1B4E3-54DE-807F-807D-D68CF29EE4E0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40:15.821" v="205"/>
          <ac:inkMkLst>
            <pc:docMk/>
            <pc:sldMk cId="2014755954" sldId="258"/>
            <ac:inkMk id="13" creationId="{EB5F2DA1-2D25-9CB1-4E59-402FDD0967ED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40:18.117" v="206"/>
          <ac:inkMkLst>
            <pc:docMk/>
            <pc:sldMk cId="2014755954" sldId="258"/>
            <ac:inkMk id="15" creationId="{1365E543-910D-5D98-70E3-9EA5DC2D32D3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40:23.680" v="207"/>
          <ac:inkMkLst>
            <pc:docMk/>
            <pc:sldMk cId="2014755954" sldId="258"/>
            <ac:inkMk id="17" creationId="{5CA7769D-62F6-54B5-3D94-3C20296D496D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40:55.321" v="212"/>
          <ac:inkMkLst>
            <pc:docMk/>
            <pc:sldMk cId="2014755954" sldId="258"/>
            <ac:inkMk id="21" creationId="{2E1EA781-EAA3-F513-655C-0440D798CF8D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40:53.180" v="211"/>
          <ac:inkMkLst>
            <pc:docMk/>
            <pc:sldMk cId="2014755954" sldId="258"/>
            <ac:inkMk id="22" creationId="{0127D195-4E10-0451-9434-8100B1F73333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40:57.446" v="213"/>
          <ac:inkMkLst>
            <pc:docMk/>
            <pc:sldMk cId="2014755954" sldId="258"/>
            <ac:inkMk id="23" creationId="{19CF5F5F-4BC2-58F4-87DB-C8AAB73E870E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40:58.555" v="214"/>
          <ac:inkMkLst>
            <pc:docMk/>
            <pc:sldMk cId="2014755954" sldId="258"/>
            <ac:inkMk id="24" creationId="{B2B3FB4A-1573-F3F3-AF21-BC92C5D75E3F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41:15.353" v="218"/>
          <ac:inkMkLst>
            <pc:docMk/>
            <pc:sldMk cId="2014755954" sldId="258"/>
            <ac:inkMk id="25" creationId="{B182B64F-5A95-EECF-4CEE-429745BA6212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41:11.899" v="217"/>
          <ac:inkMkLst>
            <pc:docMk/>
            <pc:sldMk cId="2014755954" sldId="258"/>
            <ac:inkMk id="26" creationId="{21EB3CD4-020E-E725-074C-AE2CE738E33E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41:20.196" v="220"/>
          <ac:inkMkLst>
            <pc:docMk/>
            <pc:sldMk cId="2014755954" sldId="258"/>
            <ac:inkMk id="27" creationId="{0ECA9E11-CCEA-9D22-E02D-70CF1B15CD97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41:22.993" v="221"/>
          <ac:inkMkLst>
            <pc:docMk/>
            <pc:sldMk cId="2014755954" sldId="258"/>
            <ac:inkMk id="28" creationId="{C366C55E-5AE0-D5A0-58CC-7E056E106ADB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41:49.556" v="245"/>
          <ac:inkMkLst>
            <pc:docMk/>
            <pc:sldMk cId="2014755954" sldId="258"/>
            <ac:inkMk id="30" creationId="{181E042A-34A0-3071-7395-586DA0D6AE53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41:50.353" v="246"/>
          <ac:inkMkLst>
            <pc:docMk/>
            <pc:sldMk cId="2014755954" sldId="258"/>
            <ac:inkMk id="31" creationId="{FE160B22-3BD9-004E-2854-4A627BEBE50A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41:51.431" v="247"/>
          <ac:inkMkLst>
            <pc:docMk/>
            <pc:sldMk cId="2014755954" sldId="258"/>
            <ac:inkMk id="32" creationId="{98BC798B-DF65-506E-7DFA-5F23F72C0ED4}"/>
          </ac:inkMkLst>
        </pc:inkChg>
        <pc:cxnChg chg="add">
          <ac:chgData name="mpelletier12 Mollie" userId="S::mpelletier12@scol.qc.ca::f2605877-4453-4966-acd3-6a21f911c465" providerId="AD" clId="Web-{3071B3C4-ECA5-4399-8BA5-099B0D35F16D}" dt="2023-03-14T14:40:46.415" v="208"/>
          <ac:cxnSpMkLst>
            <pc:docMk/>
            <pc:sldMk cId="2014755954" sldId="258"/>
            <ac:cxnSpMk id="19" creationId="{BFD31855-9165-3061-3D29-1B4C469E13C7}"/>
          </ac:cxnSpMkLst>
        </pc:cxnChg>
      </pc:sldChg>
      <pc:sldChg chg="addSp delSp modSp new mod setBg">
        <pc:chgData name="mpelletier12 Mollie" userId="S::mpelletier12@scol.qc.ca::f2605877-4453-4966-acd3-6a21f911c465" providerId="AD" clId="Web-{3071B3C4-ECA5-4399-8BA5-099B0D35F16D}" dt="2023-03-14T14:54:14.535" v="486"/>
        <pc:sldMkLst>
          <pc:docMk/>
          <pc:sldMk cId="3862672603" sldId="259"/>
        </pc:sldMkLst>
        <pc:spChg chg="mod">
          <ac:chgData name="mpelletier12 Mollie" userId="S::mpelletier12@scol.qc.ca::f2605877-4453-4966-acd3-6a21f911c465" providerId="AD" clId="Web-{3071B3C4-ECA5-4399-8BA5-099B0D35F16D}" dt="2023-03-14T14:44:20.152" v="306" actId="20577"/>
          <ac:spMkLst>
            <pc:docMk/>
            <pc:sldMk cId="3862672603" sldId="259"/>
            <ac:spMk id="2" creationId="{DA4BC7D8-60A6-B70B-3735-D5BAE380AF18}"/>
          </ac:spMkLst>
        </pc:spChg>
        <pc:spChg chg="del mod">
          <ac:chgData name="mpelletier12 Mollie" userId="S::mpelletier12@scol.qc.ca::f2605877-4453-4966-acd3-6a21f911c465" providerId="AD" clId="Web-{3071B3C4-ECA5-4399-8BA5-099B0D35F16D}" dt="2023-03-14T14:46:29.388" v="323"/>
          <ac:spMkLst>
            <pc:docMk/>
            <pc:sldMk cId="3862672603" sldId="259"/>
            <ac:spMk id="3" creationId="{08CAB69D-2F8B-8FC1-8884-B28EE30381D4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44:27.715" v="309" actId="1076"/>
          <ac:spMkLst>
            <pc:docMk/>
            <pc:sldMk cId="3862672603" sldId="259"/>
            <ac:spMk id="4" creationId="{1F73E3B6-D0A5-2DCA-97B9-EDD30B0538AF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45:10.621" v="313" actId="1076"/>
          <ac:spMkLst>
            <pc:docMk/>
            <pc:sldMk cId="3862672603" sldId="259"/>
            <ac:spMk id="5" creationId="{471F9383-E3E8-5B7B-79A0-7D7EDEB10CA9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45:19.653" v="314"/>
          <ac:spMkLst>
            <pc:docMk/>
            <pc:sldMk cId="3862672603" sldId="259"/>
            <ac:spMk id="6" creationId="{A0AC6919-73F8-8AC6-C96F-1F29886C6955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45:49.341" v="316" actId="1076"/>
          <ac:spMkLst>
            <pc:docMk/>
            <pc:sldMk cId="3862672603" sldId="259"/>
            <ac:spMk id="7" creationId="{9F7BA532-1853-74C3-2120-8B929234D7C7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43:48.667" v="300"/>
          <ac:spMkLst>
            <pc:docMk/>
            <pc:sldMk cId="3862672603" sldId="259"/>
            <ac:spMk id="8" creationId="{09588DA8-065E-4F6F-8EFD-43104AB2E0CF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46:28.763" v="322" actId="1076"/>
          <ac:spMkLst>
            <pc:docMk/>
            <pc:sldMk cId="3862672603" sldId="259"/>
            <ac:spMk id="9" creationId="{DA6A562B-A260-D4E9-0532-1992EA3E5A29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43:48.667" v="300"/>
          <ac:spMkLst>
            <pc:docMk/>
            <pc:sldMk cId="3862672603" sldId="259"/>
            <ac:spMk id="10" creationId="{C4285719-470E-454C-AF62-8323075F1F5B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43:48.667" v="300"/>
          <ac:spMkLst>
            <pc:docMk/>
            <pc:sldMk cId="3862672603" sldId="259"/>
            <ac:spMk id="12" creationId="{CD9FE4EF-C4D8-49A0-B2FF-81D8DB7D8A24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43:48.667" v="300"/>
          <ac:spMkLst>
            <pc:docMk/>
            <pc:sldMk cId="3862672603" sldId="259"/>
            <ac:spMk id="14" creationId="{4300840D-0A0B-4512-BACA-B439D5B9C57C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43:48.667" v="300"/>
          <ac:spMkLst>
            <pc:docMk/>
            <pc:sldMk cId="3862672603" sldId="259"/>
            <ac:spMk id="16" creationId="{D2B78728-A580-49A7-84F9-6EF6F583ADE0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43:48.667" v="300"/>
          <ac:spMkLst>
            <pc:docMk/>
            <pc:sldMk cId="3862672603" sldId="259"/>
            <ac:spMk id="18" creationId="{38FAA1A1-D861-433F-88FA-1E9D6FD31D11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43:48.667" v="300"/>
          <ac:spMkLst>
            <pc:docMk/>
            <pc:sldMk cId="3862672603" sldId="259"/>
            <ac:spMk id="20" creationId="{8D71EDA1-87BF-4D5D-AB79-F346FD19278A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46:34.404" v="324"/>
          <ac:spMkLst>
            <pc:docMk/>
            <pc:sldMk cId="3862672603" sldId="259"/>
            <ac:spMk id="24" creationId="{E568C4E5-3A3B-B23C-3D99-5890A45C2633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47:24.701" v="330" actId="1076"/>
          <ac:spMkLst>
            <pc:docMk/>
            <pc:sldMk cId="3862672603" sldId="259"/>
            <ac:spMk id="25" creationId="{15505E4E-A5BE-A031-8E79-831441031FC5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47:22.045" v="329" actId="1076"/>
          <ac:spMkLst>
            <pc:docMk/>
            <pc:sldMk cId="3862672603" sldId="259"/>
            <ac:spMk id="26" creationId="{F9802E57-BEBF-AA9C-0E9E-3589C3FBEE0C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48:08.342" v="333" actId="1076"/>
          <ac:spMkLst>
            <pc:docMk/>
            <pc:sldMk cId="3862672603" sldId="259"/>
            <ac:spMk id="27" creationId="{406151B9-0754-D1A3-11D5-5FE8DA01F38E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48:35.702" v="340" actId="1076"/>
          <ac:spMkLst>
            <pc:docMk/>
            <pc:sldMk cId="3862672603" sldId="259"/>
            <ac:spMk id="28" creationId="{085A03E9-95EC-C2EB-94F5-ADECFB1A3968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48:48.187" v="344" actId="1076"/>
          <ac:spMkLst>
            <pc:docMk/>
            <pc:sldMk cId="3862672603" sldId="259"/>
            <ac:spMk id="29" creationId="{0E892AFC-7F06-9D70-4181-DDED8BA4EDE4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49:51.172" v="354"/>
          <ac:spMkLst>
            <pc:docMk/>
            <pc:sldMk cId="3862672603" sldId="259"/>
            <ac:spMk id="38" creationId="{0759C577-FF30-1841-16C0-79E776A4752B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51:38.408" v="401" actId="1076"/>
          <ac:spMkLst>
            <pc:docMk/>
            <pc:sldMk cId="3862672603" sldId="259"/>
            <ac:spMk id="40" creationId="{F5817D20-208D-54F3-3317-7F6D3EDF063E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53:02.628" v="448" actId="20577"/>
          <ac:spMkLst>
            <pc:docMk/>
            <pc:sldMk cId="3862672603" sldId="259"/>
            <ac:spMk id="42" creationId="{53CB92A6-22B8-8D16-5153-E112431038BA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53:36.925" v="476" actId="1076"/>
          <ac:spMkLst>
            <pc:docMk/>
            <pc:sldMk cId="3862672603" sldId="259"/>
            <ac:spMk id="43" creationId="{A42201A8-4924-0E22-5FB9-BF65C55B06BB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53:53.941" v="478"/>
          <ac:spMkLst>
            <pc:docMk/>
            <pc:sldMk cId="3862672603" sldId="259"/>
            <ac:spMk id="44" creationId="{0A9A39C8-333F-4B8B-98FA-FD05A147F3EA}"/>
          </ac:spMkLst>
        </pc:spChg>
        <pc:graphicFrameChg chg="add del mod ord modGraphic">
          <ac:chgData name="mpelletier12 Mollie" userId="S::mpelletier12@scol.qc.ca::f2605877-4453-4966-acd3-6a21f911c465" providerId="AD" clId="Web-{3071B3C4-ECA5-4399-8BA5-099B0D35F16D}" dt="2023-03-14T14:46:34.404" v="324"/>
          <ac:graphicFrameMkLst>
            <pc:docMk/>
            <pc:sldMk cId="3862672603" sldId="259"/>
            <ac:graphicFrameMk id="11" creationId="{491F369E-6F95-D253-C0FA-3F48F7BAF5E7}"/>
          </ac:graphicFrameMkLst>
        </pc:graphicFrameChg>
        <pc:inkChg chg="add">
          <ac:chgData name="mpelletier12 Mollie" userId="S::mpelletier12@scol.qc.ca::f2605877-4453-4966-acd3-6a21f911c465" providerId="AD" clId="Web-{3071B3C4-ECA5-4399-8BA5-099B0D35F16D}" dt="2023-03-14T14:49:11.796" v="345"/>
          <ac:inkMkLst>
            <pc:docMk/>
            <pc:sldMk cId="3862672603" sldId="259"/>
            <ac:inkMk id="30" creationId="{A6FB11E0-2C40-9172-FEF6-83B2A80A18E3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49:14.671" v="346"/>
          <ac:inkMkLst>
            <pc:docMk/>
            <pc:sldMk cId="3862672603" sldId="259"/>
            <ac:inkMk id="31" creationId="{8198953E-23DD-C6D2-5340-23D4BB626333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49:24.968" v="347"/>
          <ac:inkMkLst>
            <pc:docMk/>
            <pc:sldMk cId="3862672603" sldId="259"/>
            <ac:inkMk id="32" creationId="{A5EB0315-3CE8-DF71-2765-60E8A176219A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49:32.250" v="349"/>
          <ac:inkMkLst>
            <pc:docMk/>
            <pc:sldMk cId="3862672603" sldId="259"/>
            <ac:inkMk id="33" creationId="{08124BF9-23E2-C7B7-9E12-FD4B493BA1BC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49:34.453" v="350"/>
          <ac:inkMkLst>
            <pc:docMk/>
            <pc:sldMk cId="3862672603" sldId="259"/>
            <ac:inkMk id="34" creationId="{3134A0A0-E5D6-B6C2-1B55-BADF5950B937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49:36.500" v="351"/>
          <ac:inkMkLst>
            <pc:docMk/>
            <pc:sldMk cId="3862672603" sldId="259"/>
            <ac:inkMk id="35" creationId="{AD7F0DF8-5440-DE13-CCA6-BC08A14CFD0D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49:37.750" v="352"/>
          <ac:inkMkLst>
            <pc:docMk/>
            <pc:sldMk cId="3862672603" sldId="259"/>
            <ac:inkMk id="36" creationId="{87BC113E-A097-A005-5C95-069799AF358A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49:43.141" v="353"/>
          <ac:inkMkLst>
            <pc:docMk/>
            <pc:sldMk cId="3862672603" sldId="259"/>
            <ac:inkMk id="37" creationId="{E4788B5E-2517-381F-75A9-7B52571BE8D3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49:52.422" v="355"/>
          <ac:inkMkLst>
            <pc:docMk/>
            <pc:sldMk cId="3862672603" sldId="259"/>
            <ac:inkMk id="39" creationId="{AD10D7B4-5ABB-607E-863B-138317A1E143}"/>
          </ac:inkMkLst>
        </pc:inkChg>
        <pc:inkChg chg="add mod">
          <ac:chgData name="mpelletier12 Mollie" userId="S::mpelletier12@scol.qc.ca::f2605877-4453-4966-acd3-6a21f911c465" providerId="AD" clId="Web-{3071B3C4-ECA5-4399-8BA5-099B0D35F16D}" dt="2023-03-14T14:51:04.001" v="395" actId="1076"/>
          <ac:inkMkLst>
            <pc:docMk/>
            <pc:sldMk cId="3862672603" sldId="259"/>
            <ac:inkMk id="41" creationId="{DBF438E4-7B42-E107-6225-C2DE376BA715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53:59.519" v="479"/>
          <ac:inkMkLst>
            <pc:docMk/>
            <pc:sldMk cId="3862672603" sldId="259"/>
            <ac:inkMk id="45" creationId="{49AF45AD-2EA0-5A4B-4A79-711D87B80A5C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54:03.550" v="481"/>
          <ac:inkMkLst>
            <pc:docMk/>
            <pc:sldMk cId="3862672603" sldId="259"/>
            <ac:inkMk id="46" creationId="{4ABB73F0-E016-646C-8C45-E352F8AEA2EE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54:07.222" v="482"/>
          <ac:inkMkLst>
            <pc:docMk/>
            <pc:sldMk cId="3862672603" sldId="259"/>
            <ac:inkMk id="47" creationId="{0E8EC20D-B5C4-373E-DD61-1D5B9ECF37FF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54:10.879" v="483"/>
          <ac:inkMkLst>
            <pc:docMk/>
            <pc:sldMk cId="3862672603" sldId="259"/>
            <ac:inkMk id="48" creationId="{9F090118-8E1F-366D-F5BC-FAB43764ED27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54:11.316" v="484"/>
          <ac:inkMkLst>
            <pc:docMk/>
            <pc:sldMk cId="3862672603" sldId="259"/>
            <ac:inkMk id="49" creationId="{01C08C4D-4459-FE7A-9A78-D891C4B38895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54:11.785" v="485"/>
          <ac:inkMkLst>
            <pc:docMk/>
            <pc:sldMk cId="3862672603" sldId="259"/>
            <ac:inkMk id="50" creationId="{7E887F22-7D7D-8E75-53AF-5DA788D966C3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54:14.535" v="486"/>
          <ac:inkMkLst>
            <pc:docMk/>
            <pc:sldMk cId="3862672603" sldId="259"/>
            <ac:inkMk id="51" creationId="{FD36D655-B01C-B5D3-38B4-75782165BB60}"/>
          </ac:inkMkLst>
        </pc:inkChg>
      </pc:sldChg>
      <pc:sldChg chg="addSp delSp modSp new mod setBg">
        <pc:chgData name="mpelletier12 Mollie" userId="S::mpelletier12@scol.qc.ca::f2605877-4453-4966-acd3-6a21f911c465" providerId="AD" clId="Web-{3071B3C4-ECA5-4399-8BA5-099B0D35F16D}" dt="2023-03-14T15:00:24.337" v="577"/>
        <pc:sldMkLst>
          <pc:docMk/>
          <pc:sldMk cId="4105790343" sldId="260"/>
        </pc:sldMkLst>
        <pc:spChg chg="mod">
          <ac:chgData name="mpelletier12 Mollie" userId="S::mpelletier12@scol.qc.ca::f2605877-4453-4966-acd3-6a21f911c465" providerId="AD" clId="Web-{3071B3C4-ECA5-4399-8BA5-099B0D35F16D}" dt="2023-03-14T14:54:52.645" v="492" actId="20577"/>
          <ac:spMkLst>
            <pc:docMk/>
            <pc:sldMk cId="4105790343" sldId="260"/>
            <ac:spMk id="2" creationId="{808A08CE-BEB7-3CF6-5736-1D3BF2E09C29}"/>
          </ac:spMkLst>
        </pc:spChg>
        <pc:spChg chg="mod">
          <ac:chgData name="mpelletier12 Mollie" userId="S::mpelletier12@scol.qc.ca::f2605877-4453-4966-acd3-6a21f911c465" providerId="AD" clId="Web-{3071B3C4-ECA5-4399-8BA5-099B0D35F16D}" dt="2023-03-14T14:54:27.676" v="487"/>
          <ac:spMkLst>
            <pc:docMk/>
            <pc:sldMk cId="4105790343" sldId="260"/>
            <ac:spMk id="3" creationId="{7B55322F-C3AD-643D-73AB-867BBACA5EDF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55:44.692" v="493"/>
          <ac:spMkLst>
            <pc:docMk/>
            <pc:sldMk cId="4105790343" sldId="260"/>
            <ac:spMk id="4" creationId="{716B880B-8BB9-349A-2D06-B2DCAE040209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56:23.302" v="502" actId="1076"/>
          <ac:spMkLst>
            <pc:docMk/>
            <pc:sldMk cId="4105790343" sldId="260"/>
            <ac:spMk id="5" creationId="{BC273B0E-EDD8-6EAF-0003-982D2DD1ACCF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56:04.818" v="498" actId="1076"/>
          <ac:spMkLst>
            <pc:docMk/>
            <pc:sldMk cId="4105790343" sldId="260"/>
            <ac:spMk id="6" creationId="{151F8342-95AE-C092-1EC3-32EAA1B82DF1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59:17.086" v="553" actId="1076"/>
          <ac:spMkLst>
            <pc:docMk/>
            <pc:sldMk cId="4105790343" sldId="260"/>
            <ac:spMk id="7" creationId="{80198BC6-C6E3-4BC5-BE39-41E68419BF89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54:27.676" v="487"/>
          <ac:spMkLst>
            <pc:docMk/>
            <pc:sldMk cId="4105790343" sldId="260"/>
            <ac:spMk id="8" creationId="{09588DA8-065E-4F6F-8EFD-43104AB2E0CF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5:00:13.196" v="571" actId="1076"/>
          <ac:spMkLst>
            <pc:docMk/>
            <pc:sldMk cId="4105790343" sldId="260"/>
            <ac:spMk id="9" creationId="{EF23F9C9-7F4C-348F-0C23-AB36632DE590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54:27.676" v="487"/>
          <ac:spMkLst>
            <pc:docMk/>
            <pc:sldMk cId="4105790343" sldId="260"/>
            <ac:spMk id="10" creationId="{C4285719-470E-454C-AF62-8323075F1F5B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4:58:46.632" v="541" actId="1076"/>
          <ac:spMkLst>
            <pc:docMk/>
            <pc:sldMk cId="4105790343" sldId="260"/>
            <ac:spMk id="11" creationId="{3B8F3B59-5AA7-DC48-A8BA-0D1A2B70302B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54:27.676" v="487"/>
          <ac:spMkLst>
            <pc:docMk/>
            <pc:sldMk cId="4105790343" sldId="260"/>
            <ac:spMk id="12" creationId="{CD9FE4EF-C4D8-49A0-B2FF-81D8DB7D8A24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54:27.676" v="487"/>
          <ac:spMkLst>
            <pc:docMk/>
            <pc:sldMk cId="4105790343" sldId="260"/>
            <ac:spMk id="14" creationId="{4300840D-0A0B-4512-BACA-B439D5B9C57C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54:27.676" v="487"/>
          <ac:spMkLst>
            <pc:docMk/>
            <pc:sldMk cId="4105790343" sldId="260"/>
            <ac:spMk id="16" creationId="{D2B78728-A580-49A7-84F9-6EF6F583ADE0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54:27.676" v="487"/>
          <ac:spMkLst>
            <pc:docMk/>
            <pc:sldMk cId="4105790343" sldId="260"/>
            <ac:spMk id="18" creationId="{38FAA1A1-D861-433F-88FA-1E9D6FD31D11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4:54:27.676" v="487"/>
          <ac:spMkLst>
            <pc:docMk/>
            <pc:sldMk cId="4105790343" sldId="260"/>
            <ac:spMk id="20" creationId="{8D71EDA1-87BF-4D5D-AB79-F346FD19278A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5:00:15.305" v="572" actId="1076"/>
          <ac:spMkLst>
            <pc:docMk/>
            <pc:sldMk cId="4105790343" sldId="260"/>
            <ac:spMk id="26" creationId="{883E7048-C423-7E60-5573-6C51748C06D5}"/>
          </ac:spMkLst>
        </pc:spChg>
        <pc:inkChg chg="add">
          <ac:chgData name="mpelletier12 Mollie" userId="S::mpelletier12@scol.qc.ca::f2605877-4453-4966-acd3-6a21f911c465" providerId="AD" clId="Web-{3071B3C4-ECA5-4399-8BA5-099B0D35F16D}" dt="2023-03-14T14:59:23.430" v="554"/>
          <ac:inkMkLst>
            <pc:docMk/>
            <pc:sldMk cId="4105790343" sldId="260"/>
            <ac:inkMk id="13" creationId="{C8DCBA20-EC18-42EF-DA8B-B3B2E3911D4A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59:24.055" v="555"/>
          <ac:inkMkLst>
            <pc:docMk/>
            <pc:sldMk cId="4105790343" sldId="260"/>
            <ac:inkMk id="15" creationId="{71E69F6A-69D0-6BEC-576E-F25802C360D4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59:24.351" v="556"/>
          <ac:inkMkLst>
            <pc:docMk/>
            <pc:sldMk cId="4105790343" sldId="260"/>
            <ac:inkMk id="17" creationId="{EDCDAFB7-2EA3-4286-2075-2F3CFCCD2446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59:24.992" v="557"/>
          <ac:inkMkLst>
            <pc:docMk/>
            <pc:sldMk cId="4105790343" sldId="260"/>
            <ac:inkMk id="19" creationId="{EBDE1858-808C-CDAC-9282-9CC8C66EAC00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59:25.227" v="558"/>
          <ac:inkMkLst>
            <pc:docMk/>
            <pc:sldMk cId="4105790343" sldId="260"/>
            <ac:inkMk id="21" creationId="{B85413DC-C243-7CE0-9E18-F49DB2C1A7C9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59:25.742" v="559"/>
          <ac:inkMkLst>
            <pc:docMk/>
            <pc:sldMk cId="4105790343" sldId="260"/>
            <ac:inkMk id="22" creationId="{83122D22-0B19-AAE6-1498-74A9189863E8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59:26.320" v="560"/>
          <ac:inkMkLst>
            <pc:docMk/>
            <pc:sldMk cId="4105790343" sldId="260"/>
            <ac:inkMk id="23" creationId="{4328E2A2-9B25-3314-52FC-045C9CE5D49A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59:26.789" v="561"/>
          <ac:inkMkLst>
            <pc:docMk/>
            <pc:sldMk cId="4105790343" sldId="260"/>
            <ac:inkMk id="24" creationId="{ED717713-6CAF-B3B6-4E40-70CE8A401C6F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59:32.523" v="563"/>
          <ac:inkMkLst>
            <pc:docMk/>
            <pc:sldMk cId="4105790343" sldId="260"/>
            <ac:inkMk id="25" creationId="{7B5786F2-AC3E-2183-8FD8-F771B46ACA12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59:53.289" v="565"/>
          <ac:inkMkLst>
            <pc:docMk/>
            <pc:sldMk cId="4105790343" sldId="260"/>
            <ac:inkMk id="27" creationId="{7C5CC850-E09E-90E5-59E4-968CF63CC034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4:59:54.196" v="566"/>
          <ac:inkMkLst>
            <pc:docMk/>
            <pc:sldMk cId="4105790343" sldId="260"/>
            <ac:inkMk id="28" creationId="{B046D002-623E-BA5C-9DD2-5E2B0041CA6C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4:59:56.836" v="568"/>
          <ac:inkMkLst>
            <pc:docMk/>
            <pc:sldMk cId="4105790343" sldId="260"/>
            <ac:inkMk id="29" creationId="{DA2C9726-1965-5F94-6A07-858D8C4F0CEC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0:07.227" v="569"/>
          <ac:inkMkLst>
            <pc:docMk/>
            <pc:sldMk cId="4105790343" sldId="260"/>
            <ac:inkMk id="30" creationId="{1AB49DA4-23F3-373B-E4B8-F968A8D28A3A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0:18.259" v="573"/>
          <ac:inkMkLst>
            <pc:docMk/>
            <pc:sldMk cId="4105790343" sldId="260"/>
            <ac:inkMk id="31" creationId="{00074D0F-BD7A-BE5C-12BA-BBF197AA11D0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0:19.805" v="574"/>
          <ac:inkMkLst>
            <pc:docMk/>
            <pc:sldMk cId="4105790343" sldId="260"/>
            <ac:inkMk id="32" creationId="{E910791F-5C61-129E-D99C-739BFE6132DF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0:21.399" v="575"/>
          <ac:inkMkLst>
            <pc:docMk/>
            <pc:sldMk cId="4105790343" sldId="260"/>
            <ac:inkMk id="33" creationId="{36600168-55F8-1785-E6B0-A2DF66BAE9CC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0:23.071" v="576"/>
          <ac:inkMkLst>
            <pc:docMk/>
            <pc:sldMk cId="4105790343" sldId="260"/>
            <ac:inkMk id="34" creationId="{914DC99B-B676-BB58-CB4A-2F73E02CB618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0:24.337" v="577"/>
          <ac:inkMkLst>
            <pc:docMk/>
            <pc:sldMk cId="4105790343" sldId="260"/>
            <ac:inkMk id="35" creationId="{650DB966-F668-B781-0054-D4104C5DA0A7}"/>
          </ac:inkMkLst>
        </pc:inkChg>
      </pc:sldChg>
      <pc:sldChg chg="addSp delSp modSp new mod setBg">
        <pc:chgData name="mpelletier12 Mollie" userId="S::mpelletier12@scol.qc.ca::f2605877-4453-4966-acd3-6a21f911c465" providerId="AD" clId="Web-{3071B3C4-ECA5-4399-8BA5-099B0D35F16D}" dt="2023-03-14T15:06:53.545" v="703"/>
        <pc:sldMkLst>
          <pc:docMk/>
          <pc:sldMk cId="882562078" sldId="261"/>
        </pc:sldMkLst>
        <pc:spChg chg="mod">
          <ac:chgData name="mpelletier12 Mollie" userId="S::mpelletier12@scol.qc.ca::f2605877-4453-4966-acd3-6a21f911c465" providerId="AD" clId="Web-{3071B3C4-ECA5-4399-8BA5-099B0D35F16D}" dt="2023-03-14T15:01:05.931" v="590" actId="20577"/>
          <ac:spMkLst>
            <pc:docMk/>
            <pc:sldMk cId="882562078" sldId="261"/>
            <ac:spMk id="2" creationId="{9E6DF1BE-C9BB-2F46-2EDA-D169CDA1D221}"/>
          </ac:spMkLst>
        </pc:spChg>
        <pc:spChg chg="del mod">
          <ac:chgData name="mpelletier12 Mollie" userId="S::mpelletier12@scol.qc.ca::f2605877-4453-4966-acd3-6a21f911c465" providerId="AD" clId="Web-{3071B3C4-ECA5-4399-8BA5-099B0D35F16D}" dt="2023-03-14T15:03:23.917" v="623"/>
          <ac:spMkLst>
            <pc:docMk/>
            <pc:sldMk cId="882562078" sldId="261"/>
            <ac:spMk id="3" creationId="{FB4A3337-2420-F672-1701-D2936BBC7434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5:00:29.618" v="578"/>
          <ac:spMkLst>
            <pc:docMk/>
            <pc:sldMk cId="882562078" sldId="261"/>
            <ac:spMk id="8" creationId="{09588DA8-065E-4F6F-8EFD-43104AB2E0CF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5:00:29.618" v="578"/>
          <ac:spMkLst>
            <pc:docMk/>
            <pc:sldMk cId="882562078" sldId="261"/>
            <ac:spMk id="10" creationId="{C4285719-470E-454C-AF62-8323075F1F5B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5:00:29.618" v="578"/>
          <ac:spMkLst>
            <pc:docMk/>
            <pc:sldMk cId="882562078" sldId="261"/>
            <ac:spMk id="12" creationId="{CD9FE4EF-C4D8-49A0-B2FF-81D8DB7D8A24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5:00:29.618" v="578"/>
          <ac:spMkLst>
            <pc:docMk/>
            <pc:sldMk cId="882562078" sldId="261"/>
            <ac:spMk id="14" creationId="{4300840D-0A0B-4512-BACA-B439D5B9C57C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5:00:29.618" v="578"/>
          <ac:spMkLst>
            <pc:docMk/>
            <pc:sldMk cId="882562078" sldId="261"/>
            <ac:spMk id="16" creationId="{D2B78728-A580-49A7-84F9-6EF6F583ADE0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5:02:13.104" v="604" actId="14100"/>
          <ac:spMkLst>
            <pc:docMk/>
            <pc:sldMk cId="882562078" sldId="261"/>
            <ac:spMk id="17" creationId="{B2E05CAE-D223-1711-66BD-53BCC24BDDA1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5:00:29.618" v="578"/>
          <ac:spMkLst>
            <pc:docMk/>
            <pc:sldMk cId="882562078" sldId="261"/>
            <ac:spMk id="18" creationId="{38FAA1A1-D861-433F-88FA-1E9D6FD31D11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5:02:21.541" v="607" actId="1076"/>
          <ac:spMkLst>
            <pc:docMk/>
            <pc:sldMk cId="882562078" sldId="261"/>
            <ac:spMk id="19" creationId="{4D15B11A-0797-DF95-7698-E2F58801BBC2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5:00:29.618" v="578"/>
          <ac:spMkLst>
            <pc:docMk/>
            <pc:sldMk cId="882562078" sldId="261"/>
            <ac:spMk id="20" creationId="{8D71EDA1-87BF-4D5D-AB79-F346FD19278A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5:02:18.604" v="606" actId="1076"/>
          <ac:spMkLst>
            <pc:docMk/>
            <pc:sldMk cId="882562078" sldId="261"/>
            <ac:spMk id="21" creationId="{FB45886A-5ED7-64C4-9B3B-8FE1F020E33A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5:02:16.869" v="605" actId="1076"/>
          <ac:spMkLst>
            <pc:docMk/>
            <pc:sldMk cId="882562078" sldId="261"/>
            <ac:spMk id="22" creationId="{DAF2FAD0-B419-ABB2-A4EC-6B69DD08ADFA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5:03:31.542" v="625" actId="1076"/>
          <ac:spMkLst>
            <pc:docMk/>
            <pc:sldMk cId="882562078" sldId="261"/>
            <ac:spMk id="28" creationId="{DDE56407-5BF7-CA44-06FF-099192BADFE5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5:03:27.698" v="624"/>
          <ac:spMkLst>
            <pc:docMk/>
            <pc:sldMk cId="882562078" sldId="261"/>
            <ac:spMk id="38" creationId="{6FCFDD7E-D080-4D04-9806-740D2C957CD4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5:05:28.184" v="647"/>
          <ac:spMkLst>
            <pc:docMk/>
            <pc:sldMk cId="882562078" sldId="261"/>
            <ac:spMk id="40" creationId="{75C9C639-07C9-B088-55C6-0FD08FC688F0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5:05:03.184" v="642" actId="1076"/>
          <ac:spMkLst>
            <pc:docMk/>
            <pc:sldMk cId="882562078" sldId="261"/>
            <ac:spMk id="42" creationId="{1B91334A-79C1-63DF-CB3C-83B675B3FED0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5:04:55.153" v="639" actId="1076"/>
          <ac:spMkLst>
            <pc:docMk/>
            <pc:sldMk cId="882562078" sldId="261"/>
            <ac:spMk id="50" creationId="{FC0511FA-8489-D711-62EE-50EAB1FFE227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5:04:58.950" v="640" actId="1076"/>
          <ac:spMkLst>
            <pc:docMk/>
            <pc:sldMk cId="882562078" sldId="261"/>
            <ac:spMk id="51" creationId="{8D6A73F7-C3D1-47FE-4509-3F9B51A05EFE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5:04:52.075" v="638" actId="1076"/>
          <ac:spMkLst>
            <pc:docMk/>
            <pc:sldMk cId="882562078" sldId="261"/>
            <ac:spMk id="52" creationId="{3F3519A7-B6D6-2361-14E0-4374273FE5AD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5:05:14.637" v="644" actId="1076"/>
          <ac:spMkLst>
            <pc:docMk/>
            <pc:sldMk cId="882562078" sldId="261"/>
            <ac:spMk id="53" creationId="{B69A9627-E715-9CBD-80BA-9850F4827A9F}"/>
          </ac:spMkLst>
        </pc:spChg>
        <pc:spChg chg="add">
          <ac:chgData name="mpelletier12 Mollie" userId="S::mpelletier12@scol.qc.ca::f2605877-4453-4966-acd3-6a21f911c465" providerId="AD" clId="Web-{3071B3C4-ECA5-4399-8BA5-099B0D35F16D}" dt="2023-03-14T15:05:21.778" v="645"/>
          <ac:spMkLst>
            <pc:docMk/>
            <pc:sldMk cId="882562078" sldId="261"/>
            <ac:spMk id="54" creationId="{63961481-C43A-D696-EFBD-962BB3E76C3B}"/>
          </ac:spMkLst>
        </pc:spChg>
        <pc:spChg chg="add mod">
          <ac:chgData name="mpelletier12 Mollie" userId="S::mpelletier12@scol.qc.ca::f2605877-4453-4966-acd3-6a21f911c465" providerId="AD" clId="Web-{3071B3C4-ECA5-4399-8BA5-099B0D35F16D}" dt="2023-03-14T15:06:34.545" v="695" actId="1076"/>
          <ac:spMkLst>
            <pc:docMk/>
            <pc:sldMk cId="882562078" sldId="261"/>
            <ac:spMk id="55" creationId="{A3ABC045-5701-AB0A-F6DF-EB811B49C8C7}"/>
          </ac:spMkLst>
        </pc:spChg>
        <pc:graphicFrameChg chg="add del mod ord modGraphic">
          <ac:chgData name="mpelletier12 Mollie" userId="S::mpelletier12@scol.qc.ca::f2605877-4453-4966-acd3-6a21f911c465" providerId="AD" clId="Web-{3071B3C4-ECA5-4399-8BA5-099B0D35F16D}" dt="2023-03-14T15:03:27.698" v="624"/>
          <ac:graphicFrameMkLst>
            <pc:docMk/>
            <pc:sldMk cId="882562078" sldId="261"/>
            <ac:graphicFrameMk id="30" creationId="{F7BE0C43-BEFF-1244-8044-E5825156920D}"/>
          </ac:graphicFrameMkLst>
        </pc:graphicFrameChg>
        <pc:graphicFrameChg chg="add del">
          <ac:chgData name="mpelletier12 Mollie" userId="S::mpelletier12@scol.qc.ca::f2605877-4453-4966-acd3-6a21f911c465" providerId="AD" clId="Web-{3071B3C4-ECA5-4399-8BA5-099B0D35F16D}" dt="2023-03-14T15:04:25.027" v="634"/>
          <ac:graphicFrameMkLst>
            <pc:docMk/>
            <pc:sldMk cId="882562078" sldId="261"/>
            <ac:graphicFrameMk id="43" creationId="{67190022-2DA2-2D31-48F4-E88ABE88E67D}"/>
          </ac:graphicFrameMkLst>
        </pc:graphicFrameChg>
        <pc:inkChg chg="add">
          <ac:chgData name="mpelletier12 Mollie" userId="S::mpelletier12@scol.qc.ca::f2605877-4453-4966-acd3-6a21f911c465" providerId="AD" clId="Web-{3071B3C4-ECA5-4399-8BA5-099B0D35F16D}" dt="2023-03-14T15:00:31.259" v="579"/>
          <ac:inkMkLst>
            <pc:docMk/>
            <pc:sldMk cId="882562078" sldId="261"/>
            <ac:inkMk id="4" creationId="{BE31E826-A0E9-2D79-C258-806A5C26B7D9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0:32.196" v="580"/>
          <ac:inkMkLst>
            <pc:docMk/>
            <pc:sldMk cId="882562078" sldId="261"/>
            <ac:inkMk id="5" creationId="{705C913B-F337-16BD-9122-54D00764BF14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0:33.040" v="581"/>
          <ac:inkMkLst>
            <pc:docMk/>
            <pc:sldMk cId="882562078" sldId="261"/>
            <ac:inkMk id="6" creationId="{28A6F68C-C332-95E3-DCB1-8CDC4C92DE46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0:35.009" v="582"/>
          <ac:inkMkLst>
            <pc:docMk/>
            <pc:sldMk cId="882562078" sldId="261"/>
            <ac:inkMk id="7" creationId="{C821A288-5FB1-BCC6-BBDB-FC096F5DB601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0:37.665" v="583"/>
          <ac:inkMkLst>
            <pc:docMk/>
            <pc:sldMk cId="882562078" sldId="261"/>
            <ac:inkMk id="9" creationId="{C320E5CC-4E11-FD23-5E83-CD3466B9AA2D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0:38.321" v="584"/>
          <ac:inkMkLst>
            <pc:docMk/>
            <pc:sldMk cId="882562078" sldId="261"/>
            <ac:inkMk id="11" creationId="{100F2068-5464-331B-9EA2-F01961BB86CB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0:38.915" v="585"/>
          <ac:inkMkLst>
            <pc:docMk/>
            <pc:sldMk cId="882562078" sldId="261"/>
            <ac:inkMk id="13" creationId="{540A2A8E-4A14-0B62-29A1-F14C82337BEB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0:39.306" v="586"/>
          <ac:inkMkLst>
            <pc:docMk/>
            <pc:sldMk cId="882562078" sldId="261"/>
            <ac:inkMk id="15" creationId="{0C0AB697-72C9-9C7A-1F85-C5E0763174CA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2:28.370" v="608"/>
          <ac:inkMkLst>
            <pc:docMk/>
            <pc:sldMk cId="882562078" sldId="261"/>
            <ac:inkMk id="23" creationId="{4F6F4930-CE9D-FA21-9686-5046DBDB701E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2:31.760" v="609"/>
          <ac:inkMkLst>
            <pc:docMk/>
            <pc:sldMk cId="882562078" sldId="261"/>
            <ac:inkMk id="24" creationId="{848F5CD4-680A-76F2-5E0E-06241E59013B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2:31.760" v="610"/>
          <ac:inkMkLst>
            <pc:docMk/>
            <pc:sldMk cId="882562078" sldId="261"/>
            <ac:inkMk id="25" creationId="{300A6E55-1269-C6F3-5B67-0EA5FFC67895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2:32.573" v="611"/>
          <ac:inkMkLst>
            <pc:docMk/>
            <pc:sldMk cId="882562078" sldId="261"/>
            <ac:inkMk id="26" creationId="{59F88789-8C12-CA8B-CEBB-8D0775F81BC6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2:33.838" v="612"/>
          <ac:inkMkLst>
            <pc:docMk/>
            <pc:sldMk cId="882562078" sldId="261"/>
            <ac:inkMk id="27" creationId="{13623ED7-AF5F-DC5C-D068-EAE4F170FCE3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5:03:01.792" v="618"/>
          <ac:inkMkLst>
            <pc:docMk/>
            <pc:sldMk cId="882562078" sldId="261"/>
            <ac:inkMk id="29" creationId="{5473F00C-4E59-DA63-CBF6-CDF93BD51F65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3:46.589" v="626"/>
          <ac:inkMkLst>
            <pc:docMk/>
            <pc:sldMk cId="882562078" sldId="261"/>
            <ac:inkMk id="39" creationId="{D3B1EA1C-FBD4-8AB1-CB90-1F929180185F}"/>
          </ac:inkMkLst>
        </pc:inkChg>
        <pc:inkChg chg="add del">
          <ac:chgData name="mpelletier12 Mollie" userId="S::mpelletier12@scol.qc.ca::f2605877-4453-4966-acd3-6a21f911c465" providerId="AD" clId="Web-{3071B3C4-ECA5-4399-8BA5-099B0D35F16D}" dt="2023-03-14T15:04:01.465" v="629"/>
          <ac:inkMkLst>
            <pc:docMk/>
            <pc:sldMk cId="882562078" sldId="261"/>
            <ac:inkMk id="41" creationId="{AAEB717C-6EF4-B8D4-7DDD-9F3A0F68DF71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6:40.826" v="696"/>
          <ac:inkMkLst>
            <pc:docMk/>
            <pc:sldMk cId="882562078" sldId="261"/>
            <ac:inkMk id="56" creationId="{21C9D556-8971-398C-7A07-DEA0AA6BE1D1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6:44.357" v="697"/>
          <ac:inkMkLst>
            <pc:docMk/>
            <pc:sldMk cId="882562078" sldId="261"/>
            <ac:inkMk id="57" creationId="{F5F33A58-0B7F-4243-80E8-9124A8C56586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6:45.967" v="698"/>
          <ac:inkMkLst>
            <pc:docMk/>
            <pc:sldMk cId="882562078" sldId="261"/>
            <ac:inkMk id="58" creationId="{069C49DA-C203-9F56-BD8C-CDC0E193D1DA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6:45.982" v="699"/>
          <ac:inkMkLst>
            <pc:docMk/>
            <pc:sldMk cId="882562078" sldId="261"/>
            <ac:inkMk id="59" creationId="{DBA1CAFF-0E4E-339D-0C51-F45F75376A3D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6:46.811" v="700"/>
          <ac:inkMkLst>
            <pc:docMk/>
            <pc:sldMk cId="882562078" sldId="261"/>
            <ac:inkMk id="60" creationId="{5DA77339-7CE8-F8FD-0A36-90B1458C12DB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6:48.389" v="701"/>
          <ac:inkMkLst>
            <pc:docMk/>
            <pc:sldMk cId="882562078" sldId="261"/>
            <ac:inkMk id="61" creationId="{B0FF7A5D-44BA-6452-F439-F5E7C36E1486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6:50.045" v="702"/>
          <ac:inkMkLst>
            <pc:docMk/>
            <pc:sldMk cId="882562078" sldId="261"/>
            <ac:inkMk id="62" creationId="{64798F71-F136-58DD-9ACF-6C31D0E9BCED}"/>
          </ac:inkMkLst>
        </pc:inkChg>
        <pc:inkChg chg="add">
          <ac:chgData name="mpelletier12 Mollie" userId="S::mpelletier12@scol.qc.ca::f2605877-4453-4966-acd3-6a21f911c465" providerId="AD" clId="Web-{3071B3C4-ECA5-4399-8BA5-099B0D35F16D}" dt="2023-03-14T15:06:53.545" v="703"/>
          <ac:inkMkLst>
            <pc:docMk/>
            <pc:sldMk cId="882562078" sldId="261"/>
            <ac:inkMk id="63" creationId="{706C95D7-2157-1C40-DD05-B615A1C1DF15}"/>
          </ac:inkMkLst>
        </pc:inkChg>
      </pc:sldChg>
    </pc:docChg>
  </pc:docChgLst>
  <pc:docChgLst>
    <pc:chgData clId="Web-{3071B3C4-ECA5-4399-8BA5-099B0D35F16D}"/>
    <pc:docChg chg="modSld">
      <pc:chgData name="" userId="" providerId="" clId="Web-{3071B3C4-ECA5-4399-8BA5-099B0D35F16D}" dt="2023-03-14T14:27:55.983" v="3" actId="20577"/>
      <pc:docMkLst>
        <pc:docMk/>
      </pc:docMkLst>
      <pc:sldChg chg="modSp">
        <pc:chgData name="" userId="" providerId="" clId="Web-{3071B3C4-ECA5-4399-8BA5-099B0D35F16D}" dt="2023-03-14T14:27:55.983" v="3" actId="20577"/>
        <pc:sldMkLst>
          <pc:docMk/>
          <pc:sldMk cId="109857222" sldId="256"/>
        </pc:sldMkLst>
        <pc:spChg chg="mod">
          <ac:chgData name="" userId="" providerId="" clId="Web-{3071B3C4-ECA5-4399-8BA5-099B0D35F16D}" dt="2023-03-14T14:27:55.983" v="3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9647 5353 16383 0 0,'0'4'0'0'0,"0"4"0"0"0,0 6 0 0 0,13 17 0 0 0,12 12 0 0 0,11 6 0 0 0,6 3 0 0 0,9 5 0 0 0,0-3 0 0 0,-5-3 0 0 0,2-1 0 0 0,-3-6 0 0 0,-5-7 0 0 0,-6-5 0 0 0,-5-8 0 0 0,-3-5 0 0 0,1 3 0 0 0,5 1 0 0 0,4 1 0 0 0,0-4 0 0 0,6-1 0 0 0,9 5 0 0 0,-1-3 0 0 0,-1 1 0 0 0,-1-1 0 0 0,-1-4 0 0 0,1 0 0 0 0,3 5 0 0 0,1 3 0 0 0,5-4 0 0 0,-5-4 0 0 0,2-2 0 0 0,-1-3 0 0 0,-5-3 0 0 0,-4-4 0 0 0,-4-2 0 0 0,-2-2 0 0 0,0-2 0 0 0,3 1 0 0 0,-3-1 0 0 0,0 0 0 0 0,-2 1 0 0 0,-3 0 0 0 0,-4-1 0 0 0,1 1 0 0 0,-1 0 0 0 0,-1 0 0 0 0,-1 0 0 0 0,2 0 0 0 0,0 0 0 0 0,-1 0 0 0 0,-2 0 0 0 0,4 0 0 0 0,3 0 0 0 0,9 0 0 0 0,1 0 0 0 0,1-8 0 0 0,2-2 0 0 0,-5-1 0 0 0,-4 3 0 0 0,-5 2 0 0 0,-5 3 0 0 0,-2 1 0 0 0,-2 1 0 0 0,-1 1 0 0 0,0 0 0 0 0,3 1 0 0 0,2-1 0 0 0,-1 0 0 0 0,0 1 0 0 0,4-1 0 0 0,-1 0 0 0 0,0 4 0 0 0,-2 1 0 0 0,7 4 0 0 0,1 0 0 0 0,-1-1 0 0 0,2-2 0 0 0,-2 2 0 0 0,-3-1 0 0 0,-2 3 0 0 0,-3 3 0 0 0,-2 4 0 0 0,-1-2 0 0 0,-1 1 0 0 0,0 1 0 0 0,0 2 0 0 0,3 5 0 0 0,2 2 0 0 0,0 1 0 0 0,0 0 0 0 0,-2-2 0 0 0,-1-4 0 0 0,-1-6 0 0 0,4-2 0 0 0,1-3 0 0 0,-1-3 0 0 0,0-3 0 0 0,-2-2 0 0 0,2-1 0 0 0,6-1 0 0 0,0-1 0 0 0,2 1 0 0 0,0-1 0 0 0,-3 1 0 0 0,10-5 0 0 0,2-5 0 0 0,1 0 0 0 0,2 1 0 0 0,-5 2 0 0 0,-5-2 0 0 0,0 1 0 0 0,-8 2 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16194 6513 16383 0 0,'4'-4'0'0'0,"5"-5"0"0"0,4-4 0 0 0,5-5 0 0 0,3-3 0 0 0,1-1 0 0 0,5-1 0 0 0,-2-1 0 0 0,-5 1 0 0 0,-2-5 0 0 0,-4 0 0 0 0,-1-1 0 0 0,1 3 0 0 0,3 4 0 0 0,1 2 0 0 0,3 2 0 0 0,0 3 0 0 0,1 0 0 0 0,1-1 0 0 0,0-1 0 0 0,0-3 0 0 0,0 4 0 0 0,0-1 0 0 0,0-1 0 0 0,0-1 0 0 0,3 3 0 0 0,2 7 0 0 0,-1 10 0 0 0,0 8 0 0 0,-6 7 0 0 0,-1 4 0 0 0,-5 2 0 0 0,-1 2 0 0 0,1 1 0 0 0,-2-1 0 0 0,0 0 0 0 0,-1-1 0 0 0,-3 0 0 0 0,0 0 0 0 0,-1-1 0 0 0,-2 0 0 0 0,-1 0 0 0 0,-3 0 0 0 0,-1 4 0 0 0,3 2 0 0 0,1-1 0 0 0,0-1 0 0 0,-1 3 0 0 0,-2 0 0 0 0,-1-5 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15608 7142 16383 0 0,'-4'4'0'0'0,"-9"5"0"0"0,-2 9 0 0 0,1 4 0 0 0,3 4 0 0 0,3 0 0 0 0,8 0 0 0 0,15-5 0 0 0,9-6 0 0 0,4-5 0 0 0,10-4 0 0 0,2-8 0 0 0,-2-7 0 0 0,-3-10 0 0 0,-8-5 0 0 0,-8-11 0 0 0,-4-12 0 0 0,-3-2 0 0 0,-5 4 0 0 0,-3 6 0 0 0,-3 5 0 0 0,-4 5 0 0 0,-7 8 0 0 0,-9 6 0 0 0,-17 7 0 0 0,-21 5 0 0 0,-11 2 0 0 0,-12 1 0 0 0,-9 2 0 0 0,3 3 0 0 0,4 14 0 0 0,7 12 0 0 0,13 5 0 0 0,16-1 0 0 0,17 7 0 0 0,13 3 0 0 0,9-1 0 0 0,10 3 0 0 0,17 3 0 0 0,9-8 0 0 0,7-7 0 0 0,2-9 0 0 0,-3-9 0 0 0,2-8 0 0 0,2-5 0 0 0,-2-3 0 0 0,10-15 0 0 0,1-9 0 0 0,0-20 0 0 0,-8-12 0 0 0,-10-3 0 0 0,-11 4 0 0 0,-9 3 0 0 0,-5 6 0 0 0,-8 8 0 0 0,-11 9 0 0 0,-12 11 0 0 0,-12 7 0 0 0,-13 9 0 0 0,-6 10 0 0 0,4 6 0 0 0,1 14 0 0 0,11 5 0 0 0,12 9 0 0 0,10 2 0 0 0,10-4 0 0 0,5-5 0 0 0,20 4 0 0 0,19-5 0 0 0,16-9 0 0 0,11-8 0 0 0,13-8 0 0 0,-4-5 0 0 0,-9-3 0 0 0,-8-11 0 0 0,-13-15 0 0 0,-13-7 0 0 0,-15-16 0 0 0,-15-3 0 0 0,-14-1 0 0 0,-13 0 0 0 0,-4 5 0 0 0,-6 10 0 0 0,1 12 0 0 0,-2 9 0 0 0,-1 11 0 0 0,-6 11 0 0 0,-4 12 0 0 0,-1 11 0 0 0,1 9 0 0 0,0 5 0 0 0,10-1 0 0 0,10-3 0 0 0,12-6 0 0 0,16-4 0 0 0,17-7 0 0 0,23-17 0 0 0,8-12 0 0 0,2-14 0 0 0,-8-15 0 0 0,-11-10 0 0 0,-9-9 0 0 0,-9-4 0 0 0,-5 1 0 0 0,-12 5 0 0 0,-13 12 0 0 0,-19 13 0 0 0,-12 11 0 0 0,-13 8 0 0 0,1 5 0 0 0,-7 12 0 0 0,5 8 0 0 0,14 6 0 0 0,12 1 0 0 0,11-2 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15103 6147 16383 0 0,'-3'4'0'0'0,"-3"9"0"0"0,-3 11 0 0 0,0 8 0 0 0,-3 4 0 0 0,1 7 0 0 0,3 0 0 0 0,2-3 0 0 0,2 4 0 0 0,2-2 0 0 0,-3-1 0 0 0,-4-3 0 0 0,0-4 0 0 0,0-4 0 0 0,3 1 0 0 0,-2 6 0 0 0,0 2 0 0 0,2-3 0 0 0,2 0 0 0 0,1-2 0 0 0,2-3 0 0 0,0-3 0 0 0,-2-2 0 0 0,-2-3 0 0 0,0 0 0 0 0,2-1 0 0 0,0 0 0 0 0,2-5 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14751 6615 16383 0 0,'15'3'0'0'0,"9"6"0"0"0,5 5 0 0 0,4 4 0 0 0,6 7 0 0 0,-1 4 0 0 0,2 4 0 0 0,-2 0 0 0 0,-4 0 0 0 0,-4-4 0 0 0,-3-1 0 0 0,-2-3 0 0 0,-2-5 0 0 0,-1-6 0 0 0,4-5 0 0 0,6-5 0 0 0,0-2 0 0 0,8-3 0 0 0,4 1 0 0 0,8-2 0 0 0,2 1 0 0 0,0-4 0 0 0,-1-4 0 0 0,-6-6 0 0 0,-2 0 0 0 0,-6 4 0 0 0,-6 2 0 0 0,-7 3 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11821 4377 16383 0 0,'0'4'0'0'0,"0"5"0"0"0,3 8 0 0 0,6 6 0 0 0,5 2 0 0 0,4 1 0 0 0,3-3 0 0 0,14-7 0 0 0,9-1 0 0 0,2-4 0 0 0,4 5 0 0 0,2 0 0 0 0,1 0 0 0 0,-6-1 0 0 0,-6-4 0 0 0,-7-4 0 0 0,-1-3 0 0 0,-3-2 0 0 0,-2-2 0 0 0,-3 0 0 0 0,4-1 0 0 0,-1 1 0 0 0,-1-1 0 0 0,4-3 0 0 0,3-2 0 0 0,1-3 0 0 0,6 0 0 0 0,4-3 0 0 0,3-3 0 0 0,4-3 0 0 0,-1-3 0 0 0,2-1 0 0 0,0-2 0 0 0,3 4 0 0 0,-4 2 0 0 0,-6 3 0 0 0,0 4 0 0 0,1 1 0 0 0,0-3 0 0 0,-4 2 0 0 0,-6 2 0 0 0,-5 2 0 0 0,0 3 0 0 0,-1 2 0 0 0,1 2 0 0 0,3 0 0 0 0,0 0 0 0 0,2 1 0 0 0,2-1 0 0 0,3 1 0 0 0,-3-1 0 0 0,-3 0 0 0 0,0 4 0 0 0,-3 5 0 0 0,-2 1 0 0 0,0 3 0 0 0,0-1 0 0 0,2 2 0 0 0,-1 2 0 0 0,-1 2 0 0 0,1 2 0 0 0,0-2 0 0 0,-3 0 0 0 0,-1-4 0 0 0,2 0 0 0 0,-1 2 0 0 0,-1 2 0 0 0,-1 1 0 0 0,-1 2 0 0 0,-2-3 0 0 0,-1-1 0 0 0,4 2 0 0 0,1 0 0 0 0,0 1 0 0 0,6 2 0 0 0,10-4 0 0 0,5 4 0 0 0,2-2 0 0 0,5-1 0 0 0,0-3 0 0 0,-1 0 0 0 0,-2-4 0 0 0,-6-2 0 0 0,-8-5 0 0 0,2-2 0 0 0,-1-1 0 0 0,-5-2 0 0 0,0-1 0 0 0,2 1 0 0 0,7-1 0 0 0,-1 0 0 0 0,1 1 0 0 0,5 0 0 0 0,2-1 0 0 0,1 1 0 0 0,-2 0 0 0 0,-4 0 0 0 0,5 0 0 0 0,-1 1 0 0 0,3-1 0 0 0,-4 0 0 0 0,-6 0 0 0 0,2 0 0 0 0,-4 0 0 0 0,-4 0 0 0 0,-1 0 0 0 0,-2 3 0 0 0,-4 3 0 0 0,-2-1 0 0 0,5 3 0 0 0,2 4 0 0 0,-2 0 0 0 0,-2 2 0 0 0,-3-2 0 0 0,-3-2 0 0 0,-1 0 0 0 0,3 3 0 0 0,1-1 0 0 0,3 2 0 0 0,0 1 0 0 0,3 3 0 0 0,0-1 0 0 0,-3-5 0 0 0,-2 0 0 0 0,5 2 0 0 0,1-1 0 0 0,-2 1 0 0 0,-3 1 0 0 0,-2-1 0 0 0,-3-7 0 0 0,3-9 0 0 0,-3-4 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14618 7281 16383 0 0,'4'-8'0'0'0,"5"-2"0"0"0,13 5 0 0 0,27 7 0 0 0,22 3 0 0 0,7 5 0 0 0,12 0 0 0 0,7 4 0 0 0,-5-2 0 0 0,-6-2 0 0 0,-14-3 0 0 0,-10 1 0 0 0,-13 4 0 0 0,-11-1 0 0 0,-8-3 0 0 0,0-1 0 0 0,1-3 0 0 0,4-2 0 0 0,13-1 0 0 0,10-1 0 0 0,3-4 0 0 0,4-6 0 0 0,3-5 0 0 0,2-8 0 0 0,-3-5 0 0 0,0-1 0 0 0,0 0 0 0 0,6-3 0 0 0,-1-1 0 0 0,-1 2 0 0 0,4 2 0 0 0,-3 1 0 0 0,0-2 0 0 0,-10 4 0 0 0,-3 2 0 0 0,-7 5 0 0 0,-9 6 0 0 0,-4 5 0 0 0,-5 4 0 0 0,-4 3 0 0 0,4 1 0 0 0,6 1 0 0 0,-2 0 0 0 0,6 0 0 0 0,3 0 0 0 0,1-1 0 0 0,1 1 0 0 0,-4-1 0 0 0,-7 0 0 0 0,-5 0 0 0 0,-4 0 0 0 0,-5 0 0 0 0,-1 0 0 0 0,3 0 0 0 0,5 0 0 0 0,8 8 0 0 0,2 2 0 0 0,2 4 0 0 0,1-1 0 0 0,-3-2 0 0 0,-5-3 0 0 0,-4 0 0 0 0,0 0 0 0 0,-2-2 0 0 0,3-2 0 0 0,2-2 0 0 0,5 0 0 0 0,2-2 0 0 0,-2 0 0 0 0,-3-1 0 0 0,-2 1 0 0 0,2 0 0 0 0,3-1 0 0 0,-2 1 0 0 0,0 0 0 0 0,-2 0 0 0 0,-3 0 0 0 0,-8 0 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15396 6667 16383 0 0,'-7'0'0'0'0,"-11"8"0"0"0,-7 10 0 0 0,-2 6 0 0 0,4 7 0 0 0,4 2 0 0 0,7 0 0 0 0,5 1 0 0 0,3-1 0 0 0,7-2 0 0 0,6-7 0 0 0,6-7 0 0 0,4-6 0 0 0,7-10 0 0 0,6-8 0 0 0,3-7 0 0 0,-2-6 0 0 0,-2-2 0 0 0,-7-2 0 0 0,2-4 0 0 0,-5-6 0 0 0,-5-1 0 0 0,-6 2 0 0 0,-4 3 0 0 0,-4-2 0 0 0,-5-2 0 0 0,-15-1 0 0 0,-11 7 0 0 0,-18 8 0 0 0,-5 7 0 0 0,-5 6 0 0 0,2 4 0 0 0,4 3 0 0 0,1 0 0 0 0,7 2 0 0 0,6-1 0 0 0,5 9 0 0 0,9 5 0 0 0,8 13 0 0 0,6 14 0 0 0,5 7 0 0 0,3 4 0 0 0,10 0 0 0 0,11-4 0 0 0,15-7 0 0 0,9-10 0 0 0,13-11 0 0 0,10-9 0 0 0,-2-6 0 0 0,-10-5 0 0 0,-1-6 0 0 0,-6-6 0 0 0,-7-13 0 0 0,-7-6 0 0 0,-9-11 0 0 0,-9-1 0 0 0,-7 1 0 0 0,-5 5 0 0 0,-3 1 0 0 0,-6 2 0 0 0,-6 2 0 0 0,-4 8 0 0 0,-9 6 0 0 0,-6 7 0 0 0,-4 9 0 0 0,-7 9 0 0 0,-5 6 0 0 0,6 6 0 0 0,9 2 0 0 0,10 6 0 0 0,9 10 0 0 0,6 3 0 0 0,4-2 0 0 0,6 0 0 0 0,7 1 0 0 0,6-5 0 0 0,11-10 0 0 0,5-8 0 0 0,1-7 0 0 0,-2-10 0 0 0,-6-16 0 0 0,-8-9 0 0 0,-6-5 0 0 0,-6-8 0 0 0,-4-7 0 0 0,-6-3 0 0 0,-10-1 0 0 0,-11 3 0 0 0,-14 9 0 0 0,-3 12 0 0 0,1 10 0 0 0,3 11 0 0 0,9 10 0 0 0,18 21 0 0 0,18 14 0 0 0,21 4 0 0 0,22 7 0 0 0,15 0 0 0 0,1-11 0 0 0,1-6 0 0 0,-7-11 0 0 0,-10-8 0 0 0,-6-8 0 0 0,-7-8 0 0 0,-9-9 0 0 0,-10-6 0 0 0,-7-4 0 0 0,-10-4 0 0 0,-6-4 0 0 0,-4-2 0 0 0,-2 4 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14055 4675 16383 0 0,'-4'-3'0'0'0,"-5"2"0"0"0,-4 5 0 0 0,-5 2 0 0 0,-2 4 0 0 0,-3 3 0 0 0,4 5 0 0 0,5 2 0 0 0,8 2 0 0 0,9 0 0 0 0,8-2 0 0 0,10-2 0 0 0,10-3 0 0 0,16-4 0 0 0,7-5 0 0 0,4-2 0 0 0,-6-3 0 0 0,-6-1 0 0 0,-9-1 0 0 0,-5-3 0 0 0,-10-6 0 0 0,-7-4 0 0 0,-7-4 0 0 0,-5-3 0 0 0,-6-1 0 0 0,-11 3 0 0 0,-7 4 0 0 0,-12 6 0 0 0,-8 3 0 0 0,-9 4 0 0 0,-1 1 0 0 0,1 1 0 0 0,2 1 0 0 0,4 0 0 0 0,6 8 0 0 0,5 6 0 0 0,9 5 0 0 0,8 10 0 0 0,7 5 0 0 0,5 0 0 0 0,3-2 0 0 0,10 1 0 0 0,7-1 0 0 0,5-2 0 0 0,11-7 0 0 0,4-7 0 0 0,0-7 0 0 0,1-4 0 0 0,-2-4 0 0 0,-2-3 0 0 0,5 0 0 0 0,4-8 0 0 0,-2-7 0 0 0,-2-8 0 0 0,-9-4 0 0 0,-9-1 0 0 0,-8 0 0 0 0,-6-2 0 0 0,-8 0 0 0 0,-11 5 0 0 0,-21 8 0 0 0,-11 6 0 0 0,-12 5 0 0 0,-7 8 0 0 0,-1 8 0 0 0,7 6 0 0 0,13 5 0 0 0,18 2 0 0 0,18 1 0 0 0,13 1 0 0 0,11-4 0 0 0,6-5 0 0 0,8-5 0 0 0,11-5 0 0 0,6-3 0 0 0,4-1 0 0 0,-3-2 0 0 0,-6 0 0 0 0,-6-4 0 0 0,-9-4 0 0 0,-12-6 0 0 0,-14-3 0 0 0,-13-3 0 0 0,-18-1 0 0 0,-3 2 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12825 5311 16383 0 0,'-4'0'0'0'0,"-5"4"0"0"0,-5 5 0 0 0,1 5 0 0 0,1 8 0 0 0,7 7 0 0 0,9 0 0 0 0,6-6 0 0 0,11-2 0 0 0,13-5 0 0 0,9-6 0 0 0,9-3 0 0 0,4-4 0 0 0,1-2 0 0 0,-2-10 0 0 0,-11-10 0 0 0,-7-15 0 0 0,-12-10 0 0 0,-8-4 0 0 0,-9 1 0 0 0,-12 5 0 0 0,-14 10 0 0 0,-25 11 0 0 0,-27 12 0 0 0,-14 12 0 0 0,-9 11 0 0 0,-6 14 0 0 0,6 12 0 0 0,14 2 0 0 0,18 2 0 0 0,18-2 0 0 0,17 3 0 0 0,13-2 0 0 0,8-4 0 0 0,13-5 0 0 0,23-4 0 0 0,13-7 0 0 0,11-8 0 0 0,5-6 0 0 0,-4-4 0 0 0,-4-4 0 0 0,-7-6 0 0 0,-11-9 0 0 0,-11-11 0 0 0,-10-17 0 0 0,-7-6 0 0 0,-4-7 0 0 0,-3 2 0 0 0,-5 3 0 0 0,-5 9 0 0 0,-18 13 0 0 0,-20 9 0 0 0,-14 18 0 0 0,-14 21 0 0 0,-2 20 0 0 0,4 11 0 0 0,15 5 0 0 0,22-4 0 0 0,25-10 0 0 0,31-13 0 0 0,30-11 0 0 0,14-9 0 0 0,13-9 0 0 0,-2-10 0 0 0,-5-6 0 0 0,-11-5 0 0 0,-15-2 0 0 0,-14-2 0 0 0,-12-8 0 0 0,-9-2 0 0 0,-10 0 0 0 0,-8-1 0 0 0,-5 1 0 0 0,-5 4 0 0 0,-3 5 0 0 0,-4 9 0 0 0,-6 10 0 0 0,0 11 0 0 0,0 17 0 0 0,7 12 0 0 0,8 13 0 0 0,7 3 0 0 0,9-3 0 0 0,9-6 0 0 0,16-2 0 0 0,25-7 0 0 0,17-9 0 0 0,14-8 0 0 0,6-7 0 0 0,5-16 0 0 0,-13-14 0 0 0,-19-8 0 0 0,-19-11 0 0 0,-17-1 0 0 0,-11 2 0 0 0,-20 0 0 0 0,-12 7 0 0 0,-19 10 0 0 0,-20 8 0 0 0,-15 7 0 0 0,-7 5 0 0 0,-7 4 0 0 0,5 1 0 0 0,8 4 0 0 0,14 10 0 0 0,17 6 0 0 0,17 4 0 0 0,13 4 0 0 0,9 2 0 0 0,10 0 0 0 0,16-7 0 0 0,18-6 0 0 0,18-7 0 0 0,18-4 0 0 0,16-9 0 0 0,-1-4 0 0 0,-5 0 0 0 0,-12-4 0 0 0,-14-3 0 0 0,-17-8 0 0 0,-16-4 0 0 0,-15-1 0 0 0,-9 4 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16325 8001 16383 0 0,'-4'0'0'0'0,"-5"0"0"0"0,-4 0 0 0 0,-5 0 0 0 0,-11 0 0 0 0,-4 7 0 0 0,3 11 0 0 0,7 11 0 0 0,15 7 0 0 0,17 7 0 0 0,16-5 0 0 0,10 0 0 0 0,13-3 0 0 0,14-7 0 0 0,9-9 0 0 0,0-7 0 0 0,-8-6 0 0 0,-6-11 0 0 0,-10-23 0 0 0,-12-14 0 0 0,-3-16 0 0 0,-8-11 0 0 0,-8-6 0 0 0,-6-3 0 0 0,-5 5 0 0 0,-3 7 0 0 0,-3 10 0 0 0,0 11 0 0 0,-4 6 0 0 0,-6 9 0 0 0,-16 10 0 0 0,-22 8 0 0 0,-9 6 0 0 0,-12 5 0 0 0,-7 2 0 0 0,-2 13 0 0 0,8 9 0 0 0,8 12 0 0 0,15 8 0 0 0,15 6 0 0 0,14 1 0 0 0,13 5 0 0 0,17 1 0 0 0,14-5 0 0 0,19-7 0 0 0,11-11 0 0 0,3-7 0 0 0,9-8 0 0 0,1-7 0 0 0,-8-6 0 0 0,-5-11 0 0 0,-13-12 0 0 0,-14-16 0 0 0,-10-10 0 0 0,-10-9 0 0 0,-5 0 0 0 0,-4 2 0 0 0,-1 1 0 0 0,-5 1 0 0 0,-8 10 0 0 0,-15 6 0 0 0,-14 10 0 0 0,-16 8 0 0 0,-15 7 0 0 0,-6 9 0 0 0,2 12 0 0 0,6 12 0 0 0,16 14 0 0 0,17 4 0 0 0,16 3 0 0 0,12-2 0 0 0,8-6 0 0 0,8-5 0 0 0,12-8 0 0 0,6-9 0 0 0,9-6 0 0 0,1-9 0 0 0,-4-13 0 0 0,-6-8 0 0 0,-8-9 0 0 0,-6-2 0 0 0,-4-1 0 0 0,-3 9 0 0 0,-1 17 0 0 0,-2 17 0 0 0,5 14 0 0 0,1 7 0 0 0,4 3 0 0 0,12 2 0 0 0,7-5 0 0 0,11-8 0 0 0,3-11 0 0 0,-2-13 0 0 0,-4-9 0 0 0,-7-8 0 0 0,-9-4 0 0 0,-8-3 0 0 0,-9-1 0 0 0,-8 4 0 0 0,-8 6 0 0 0,-1 5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14711 6367 16383 0 0,'-4'8'0'0'0,"-1"6"0"0"0,8 14 0 0 0,12 9 0 0 0,11 7 0 0 0,19 5 0 0 0,13 2 0 0 0,10-8 0 0 0,5-7 0 0 0,3-1 0 0 0,-4-3 0 0 0,-6-3 0 0 0,-11-6 0 0 0,-6-7 0 0 0,-8-7 0 0 0,-7-4 0 0 0,-6-3 0 0 0,1-2 0 0 0,3-2 0 0 0,0 1 0 0 0,7 0 0 0 0,4 0 0 0 0,8 0 0 0 0,11 1 0 0 0,3-1 0 0 0,3 1 0 0 0,-2 0 0 0 0,-1 0 0 0 0,-2-4 0 0 0,-9-5 0 0 0,-6-1 0 0 0,2-3 0 0 0,-1 1 0 0 0,-4 2 0 0 0,-6 3 0 0 0,-6-1 0 0 0,-1 1 0 0 0,-1 1 0 0 0,-3 2 0 0 0,-2 2 0 0 0,2 0 0 0 0,1 2 0 0 0,3 0 0 0 0,8-4 0 0 0,1-1 0 0 0,-2 0 0 0 0,0 1 0 0 0,1 2 0 0 0,-3 0 0 0 0,1 1 0 0 0,-3 0 0 0 0,-3 1 0 0 0,5 1 0 0 0,0-1 0 0 0,-3 0 0 0 0,6 0 0 0 0,-1 0 0 0 0,-3 0 0 0 0,-3 0 0 0 0,0 1 0 0 0,-2-5 0 0 0,-2-5 0 0 0,10-5 0 0 0,2-1 0 0 0,-2 4 0 0 0,4-2 0 0 0,-1 2 0 0 0,-3 3 0 0 0,-2 2 0 0 0,-3 3 0 0 0,-3 1 0 0 0,-4 2 0 0 0,2 0 0 0 0,4 5 0 0 0,0 4 0 0 0,-2 6 0 0 0,2 3 0 0 0,3 3 0 0 0,-1 1 0 0 0,-3 1 0 0 0,-2 1 0 0 0,-4-1 0 0 0,-1-3 0 0 0,2-6 0 0 0,1-5 0 0 0,-1-4 0 0 0,-2-3 0 0 0,4-1 0 0 0,0-2 0 0 0,-2 0 0 0 0,0 0 0 0 0,2 0 0 0 0,0 1 0 0 0,-1-1 0 0 0,-1-3 0 0 0,-2-5 0 0 0,-1-1 0 0 0,-1 1 0 0 0,3 3 0 0 0,6-3 0 0 0,1-2 0 0 0,-1-1 0 0 0,-3 3 0 0 0,2 2 0 0 0,0 3 0 0 0,-3-2 0 0 0,-1 0 0 0 0,-5 1 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11855 4994 16383 0 0,'-7'0'0'0'0,"-7"0"0"0"0,-5 0 0 0 0,-2 4 0 0 0,1 5 0 0 0,5 5 0 0 0,5 4 0 0 0,4 11 0 0 0,7 8 0 0 0,15 3 0 0 0,23-7 0 0 0,15-7 0 0 0,12-10 0 0 0,7-6 0 0 0,-2-6 0 0 0,-8-7 0 0 0,-16-11 0 0 0,-15-6 0 0 0,-14-13 0 0 0,-9-8 0 0 0,-7-2 0 0 0,-7-5 0 0 0,-11-2 0 0 0,-11 3 0 0 0,-18 5 0 0 0,-4 6 0 0 0,-7 9 0 0 0,3 9 0 0 0,-3 8 0 0 0,2 6 0 0 0,-3 3 0 0 0,0 5 0 0 0,2 11 0 0 0,2 7 0 0 0,7 3 0 0 0,10 1 0 0 0,12 9 0 0 0,10 2 0 0 0,7-1 0 0 0,5 4 0 0 0,11 5 0 0 0,11-2 0 0 0,15-9 0 0 0,18-9 0 0 0,22-6 0 0 0,19-5 0 0 0,10-5 0 0 0,0-4 0 0 0,-5-4 0 0 0,-17-1 0 0 0,-13-4 0 0 0,-20-6 0 0 0,-17-5 0 0 0,-18-4 0 0 0,-16-2 0 0 0,-15-2 0 0 0,-8 3 0 0 0,-13 5 0 0 0,-8 5 0 0 0,-7 5 0 0 0,-12 2 0 0 0,-3 2 0 0 0,6 2 0 0 0,6 0 0 0 0,9 3 0 0 0,8 6 0 0 0,15 5 0 0 0,28-1 0 0 0,21-2 0 0 0,23-4 0 0 0,12-10 0 0 0,-6-13 0 0 0,-11-8 0 0 0,-13-3 0 0 0,-20-6 0 0 0,-19-5 0 0 0,-20 4 0 0 0,-26 12 0 0 0,-12 13 0 0 0,-7 12 0 0 0,1 14 0 0 0,21 7 0 0 0,32 0 0 0 0,31-8 0 0 0,14-8 0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9782 5364 16383 0 0,'0'0'0'0'0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9735 5482 16383 0 0,'0'0'0'0'0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17089 4222 16383 0 0,'4'4'0'0'0,"1"5"0"0"0,-1 9 0 0 0,0 9 0 0 0,-1 8 0 0 0,-1 2 0 0 0,-1 2 0 0 0,-1 8 0 0 0,0 7 0 0 0,-4 6 0 0 0,-10 11 0 0 0,-7 1 0 0 0,-3-4 0 0 0,-2-1 0 0 0,3-4 0 0 0,6-5 0 0 0,-3 0 0 0 0,-1 2 0 0 0,-2 0 0 0 0,3-4 0 0 0,1 7 0 0 0,-5 8 0 0 0,-2 9 0 0 0,4-6 0 0 0,0-3 0 0 0,1-6 0 0 0,0 3 0 0 0,-1-6 0 0 0,0-10 0 0 0,3 3 0 0 0,1-4 0 0 0,0 6 0 0 0,-6 2 0 0 0,2 3 0 0 0,5-6 0 0 0,0 0 0 0 0,4-5 0 0 0,-1-4 0 0 0,3-5 0 0 0,-1-3 0 0 0,-6 0 0 0 0,-1-2 0 0 0,0 1 0 0 0,2-3 0 0 0,1 0 0 0 0,-1 3 0 0 0,-2 3 0 0 0,-2 2 0 0 0,-1 2 0 0 0,0 5 0 0 0,3-3 0 0 0,1 0 0 0 0,3-5 0 0 0,5-6 0 0 0,-5-1 0 0 0,-3 6 0 0 0,-3 3 0 0 0,-1 6 0 0 0,-5 7 0 0 0,1-3 0 0 0,-2-2 0 0 0,3-6 0 0 0,2 1 0 0 0,5-3 0 0 0,-3 3 0 0 0,-2 1 0 0 0,3 5 0 0 0,2-3 0 0 0,-1-6 0 0 0,3-8 0 0 0,-4 0 0 0 0,2-4 0 0 0,0 2 0 0 0,-2 6 0 0 0,0 1 0 0 0,-6 5 0 0 0,-2 0 0 0 0,4-5 0 0 0,2-2 0 0 0,0 6 0 0 0,5-2 0 0 0,0 5 0 0 0,0-3 0 0 0,-2-5 0 0 0,4-21 0 0 0,3-13 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15074 3444 16383 0 0,'0'0'0'0'0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15470 2567 16383 0 0,'0'0'0'0'0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16016 2809 16383 0 0,'0'0'0'0'0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11996 8088 16383 0 0,'-3'8'0'0'0,"-2"10"0"0"0,4 14 0 0 0,6 5 0 0 0,7 1 0 0 0,8 2 0 0 0,6-2 0 0 0,2 0 0 0 0,0-2 0 0 0,3 0 0 0 0,0-1 0 0 0,-1-4 0 0 0,5-7 0 0 0,2-7 0 0 0,6-2 0 0 0,-1-5 0 0 0,1-3 0 0 0,5-3 0 0 0,-1 1 0 0 0,-6 5 0 0 0,3 0 0 0 0,-3-2 0 0 0,-4-2 0 0 0,4-2 0 0 0,-2-2 0 0 0,5-5 0 0 0,-2-6 0 0 0,-4-5 0 0 0,0-8 0 0 0,-4-4 0 0 0,2-6 0 0 0,-3 3 0 0 0,2-2 0 0 0,-1 4 0 0 0,1 3 0 0 0,-1 2 0 0 0,5 0 0 0 0,9-4 0 0 0,-1 3 0 0 0,0 1 0 0 0,5 0 0 0 0,-4 4 0 0 0,-5 5 0 0 0,-3 5 0 0 0,-5 3 0 0 0,-4 3 0 0 0,-3 2 0 0 0,1 1 0 0 0,8 12 0 0 0,-1 9 0 0 0,-4 3 0 0 0,-3 7 0 0 0,-3 1 0 0 0,-2-2 0 0 0,0-1 0 0 0,-2 2 0 0 0,4 2 0 0 0,5 0 0 0 0,5-6 0 0 0,1-8 0 0 0,-3-7 0 0 0,-3-6 0 0 0,1-4 0 0 0,-1-2 0 0 0,-2-2 0 0 0,-2-1 0 0 0,2 1 0 0 0,0-1 0 0 0,4 2 0 0 0,3-1 0 0 0,3 1 0 0 0,0 0 0 0 0,1 0 0 0 0,-4 0 0 0 0,-2 0 0 0 0,-5 3 0 0 0,-2 6 0 0 0,-7 2 0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9985 2106 16383 0 0,'0'12'0'0'0,"0"13"0"0"0,8 13 0 0 0,7 13 0 0 0,5 10 0 0 0,3 7 0 0 0,6 5 0 0 0,7 6 0 0 0,0-2 0 0 0,3-7 0 0 0,-1-10 0 0 0,-4-8 0 0 0,-3-9 0 0 0,-3-4 0 0 0,-3-8 0 0 0,-1-6 0 0 0,7-3 0 0 0,5-2 0 0 0,10 5 0 0 0,1-3 0 0 0,18 0 0 0 0,3-4 0 0 0,6 0 0 0 0,7 0 0 0 0,-2-3 0 0 0,-7-4 0 0 0,-7-3 0 0 0,-7 4 0 0 0,-10 1 0 0 0,-1 1 0 0 0,-5 3 0 0 0,-5 2 0 0 0,-1 6 0 0 0,-4 3 0 0 0,-6 0 0 0 0,5 8 0 0 0,1 2 0 0 0,-5-2 0 0 0,1 5 0 0 0,0 4 0 0 0,3 3 0 0 0,0 0 0 0 0,0 1 0 0 0,-3-1 0 0 0,-1-4 0 0 0,-6-6 0 0 0,-2 3 0 0 0,-5-2 0 0 0,-4-3 0 0 0,0 4 0 0 0,3-1 0 0 0,2 1 0 0 0,3 5 0 0 0,-2 0 0 0 0,1-1 0 0 0,-3-4 0 0 0,-4-4 0 0 0,1-6 0 0 0,2 5 0 0 0,2 4 0 0 0,4-1 0 0 0,1 6 0 0 0,6 6 0 0 0,-1-1 0 0 0,2 0 0 0 0,6 3 0 0 0,0-3 0 0 0,3-2 0 0 0,0-5 0 0 0,-3-6 0 0 0,-4-5 0 0 0,-1-4 0 0 0,-3-2 0 0 0,-2-6 0 0 0,0-3 0 0 0,-1 1 0 0 0,1 1 0 0 0,3 1 0 0 0,5 6 0 0 0,5 5 0 0 0,1 2 0 0 0,-3 0 0 0 0,-2-3 0 0 0,-4-1 0 0 0,-3-2 0 0 0,-1-2 0 0 0,-1-1 0 0 0,0 3 0 0 0,-5 2 0 0 0,-5-1 0 0 0,4 4 0 0 0,-2 0 0 0 0,1 2 0 0 0,-2 0 0 0 0,-4-2 0 0 0,-4-3 0 0 0,2 2 0 0 0,-1-5 0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11214 2983 16383 0 0,'0'11'0'0'0,"0"8"0"0"0,0 4 0 0 0,0 3 0 0 0,0 3 0 0 0,8 6 0 0 0,10-12 0 0 0,1-13 0 0 0,-1-16 0 0 0,-5-16 0 0 0,-4-7 0 0 0,-12-7 0 0 0,-9-1 0 0 0,-10 6 0 0 0,-14 12 0 0 0,-4 13 0 0 0,4 16 0 0 0,5 9 0 0 0,7 7 0 0 0,8 9 0 0 0,7 3 0 0 0,8-1 0 0 0,9-7 0 0 0,6-9 0 0 0,5-7 0 0 0,3-7 0 0 0,6-8 0 0 0,1-7 0 0 0,-8-4 0 0 0,-15 6 0 0 0,-13 7 0 0 0,-8 7 0 0 0,1 6 0 0 0,8 1 0 0 0,16-2 0 0 0,11-12 0 0 0,2-9 0 0 0,-4-8 0 0 0,-7-4 0 0 0,-11-3 0 0 0,-9 2 0 0 0,-11 5 0 0 0,-10 10 0 0 0,-4 8 0 0 0,3 13 0 0 0,7 8 0 0 0,8 7 0 0 0,6 2 0 0 0,8 0 0 0 0,12-10 0 0 0,9-12 0 0 0,13-16 0 0 0,1-12 0 0 0,-2-9 0 0 0,-6-5 0 0 0,-7-5 0 0 0,-7 1 0 0 0,-6 9 0 0 0,-3 14 0 0 0,-3 17 0 0 0,2 11 0 0 0,10 3 0 0 0,9-2 0 0 0,6-6 0 0 0,2-10 0 0 0,-5-16 0 0 0,-5-10 0 0 0,-6-3 0 0 0,-6-5 0 0 0,-4-1 0 0 0,-6 2 0 0 0,-6 7 0 0 0,-10 7 0 0 0,-6 7 0 0 0,-10 10 0 0 0,-3 9 0 0 0,1 11 0 0 0,6 7 0 0 0,9 2 0 0 0,8 0 0 0 0,11 0 0 0 0,9-4 0 0 0,7-7 0 0 0,14-6 0 0 0,11-5 0 0 0,2-2 0 0 0,2-3 0 0 0,-2-5 0 0 0,-8-5 0 0 0,-9-5 0 0 0,-9-11 0 0 0,-10-7 0 0 0,-18 4 0 0 0,-14 6 0 0 0,-7 8 0 0 0,-9 9 0 0 0,-5 15 0 0 0,2 13 0 0 0,8 7 0 0 0,11 2 0 0 0,15 0 0 0 0,9-13 0 0 0,5-17 0 0 0,3-13 0 0 0,0-12 0 0 0,-4-6 0 0 0,-6-2 0 0 0,-6 1 0 0 0,-5 5 0 0 0,-10 8 0 0 0,-6 6 0 0 0,0 10 0 0 0,1 12 0 0 0,6 9 0 0 0,8 9 0 0 0,6 8 0 0 0,6 1 0 0 0,8-2 0 0 0,10-6 0 0 0,17-9 0 0 0,15-7 0 0 0,12-7 0 0 0,0-3 0 0 0,-5-3 0 0 0,1-5 0 0 0,-9-6 0 0 0,-11-5 0 0 0,-11-7 0 0 0,-10-12 0 0 0,-6-9 0 0 0,-4-8 0 0 0,-6-3 0 0 0,-6 3 0 0 0,-6 7 0 0 0,-3 7 0 0 0,-2 11 0 0 0,-1 9 0 0 0,-1 7 0 0 0,-4 7 0 0 0,-1 7 0 0 0,1 7 0 0 0,0 10 0 0 0,6 5 0 0 0,2 3 0 0 0,5 8 0 0 0,5 2 0 0 0,4-1 0 0 0,3-4 0 0 0,2 1 0 0 0,5-2 0 0 0,6-6 0 0 0,4-8 0 0 0,4-3 0 0 0,3 0 0 0 0,2 1 0 0 0,1-2 0 0 0,-5-3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4245 1308 16383 0 0,'0'0'0'0'0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10502 3337 16383 0 0,'-7'0'0'0'0,"-11"0"0"0"0,-6 4 0 0 0,-3 5 0 0 0,3 4 0 0 0,10 5 0 0 0,11-1 0 0 0,9-8 0 0 0,8-13 0 0 0,2-18 0 0 0,-2-13 0 0 0,-4-13 0 0 0,-3-6 0 0 0,-3-10 0 0 0,-2 1 0 0 0,-5-5 0 0 0,-7 5 0 0 0,-5 14 0 0 0,-12 14 0 0 0,-18 14 0 0 0,-10 10 0 0 0,-7 7 0 0 0,-11 17 0 0 0,-5 15 0 0 0,3 10 0 0 0,10 3 0 0 0,12-2 0 0 0,16 1 0 0 0,13-3 0 0 0,11-4 0 0 0,12-4 0 0 0,10-2 0 0 0,20-7 0 0 0,21-6 0 0 0,7-6 0 0 0,-3-3 0 0 0,-6-8 0 0 0,-13-6 0 0 0,-14-5 0 0 0,-16-1 0 0 0,-16 10 0 0 0,-11 15 0 0 0,-1 8 0 0 0,4 6 0 0 0,12 2 0 0 0,15-3 0 0 0,20-6 0 0 0,20-5 0 0 0,20-5 0 0 0,9-4 0 0 0,1-10 0 0 0,-13-8 0 0 0,-18-13 0 0 0,-21-7 0 0 0,-27-4 0 0 0,-30 3 0 0 0,-17 9 0 0 0,-18 8 0 0 0,-10 8 0 0 0,-4 14 0 0 0,8 10 0 0 0,15 15 0 0 0,18 10 0 0 0,16-2 0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12023 8898 16383 0 0,'8'8'0'0'0,"6"10"0"0"0,9 14 0 0 0,13 15 0 0 0,23 8 0 0 0,22-1 0 0 0,14-10 0 0 0,0-12 0 0 0,-6-12 0 0 0,-13-13 0 0 0,-19-24 0 0 0,-21-18 0 0 0,-23-19 0 0 0,-28-22 0 0 0,-24-7 0 0 0,-22-2 0 0 0,-17 9 0 0 0,-4 14 0 0 0,4 17 0 0 0,12 16 0 0 0,9 21 0 0 0,15 16 0 0 0,10 10 0 0 0,10 19 0 0 0,10 7 0 0 0,6 4 0 0 0,5-3 0 0 0,5-5 0 0 0,11-9 0 0 0,15-14 0 0 0,10-10 0 0 0,10-10 0 0 0,2-5 0 0 0,-6-1 0 0 0,-6 9 0 0 0,-9 17 0 0 0,-15 9 0 0 0,-10 5 0 0 0,-1 4 0 0 0,1-4 0 0 0,13-6 0 0 0,6-9 0 0 0,8-10 0 0 0,5-10 0 0 0,1-9 0 0 0,-7-5 0 0 0,-9-4 0 0 0,-7-6 0 0 0,-12 6 0 0 0,-5 14 0 0 0,-3 13 0 0 0,3 9 0 0 0,5 2 0 0 0,14-5 0 0 0,21-14 0 0 0,12-6 0 0 0,-4-1 0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13246 8872 16383 0 0,'-3'4'0'0'0,"-3"9"0"0"0,-2 6 0 0 0,-2 4 0 0 0,3 6 0 0 0,-3-7 0 0 0,-6-6 0 0 0,-5-2 0 0 0,9 0 0 0 0,18-7 0 0 0,13-7 0 0 0,15-13 0 0 0,2-8 0 0 0,3-17 0 0 0,-5-10 0 0 0,-8-1 0 0 0,-9-4 0 0 0,-7 3 0 0 0,-13 2 0 0 0,-14 9 0 0 0,-8 11 0 0 0,-8 11 0 0 0,-10 16 0 0 0,2 16 0 0 0,8 18 0 0 0,10 11 0 0 0,8 2 0 0 0,11-3 0 0 0,10-5 0 0 0,8-5 0 0 0,9-12 0 0 0,9-14 0 0 0,3-12 0 0 0,3-8 0 0 0,-4-7 0 0 0,-13 4 0 0 0,-9 9 0 0 0,-7 14 0 0 0,-4 8 0 0 0,1 11 0 0 0,1 8 0 0 0,4 3 0 0 0,0-10 0 0 0,-1-12 0 0 0,-1-17 0 0 0,-6-12 0 0 0,-5-4 0 0 0,-7 2 0 0 0,-4 7 0 0 0,0 8 0 0 0,7 13 0 0 0,13 4 0 0 0,6-4 0 0 0,2-17 0 0 0,-2-11 0 0 0,-6-11 0 0 0,-15 0 0 0 0,-11 3 0 0 0,-4 7 0 0 0,-1 6 0 0 0,-5 8 0 0 0,0 10 0 0 0,6 6 0 0 0,7 6 0 0 0,7 3 0 0 0,9 1 0 0 0,10-3 0 0 0,4-4 0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13668 8974 16383 0 0,'-3'0'0'0'0,"-6"0"0"0"0,-5 0 0 0 0,-7 0 0 0 0,-5-4 0 0 0,-1-13 0 0 0,-1-8 0 0 0,1-8 0 0 0,-3-10 0 0 0,-1-2 0 0 0,1 3 0 0 0,-1 8 0 0 0,0 11 0 0 0,1 12 0 0 0,3 16 0 0 0,5 16 0 0 0,7 16 0 0 0,5 9 0 0 0,5 6 0 0 0,3-3 0 0 0,10-6 0 0 0,12-10 0 0 0,10-10 0 0 0,12-14 0 0 0,7-8 0 0 0,-1-8 0 0 0,-5-3 0 0 0,-6 4 0 0 0,-9 7 0 0 0,-9 7 0 0 0,-8-5 0 0 0,-6-8 0 0 0,-4-6 0 0 0,-2-9 0 0 0,-1-6 0 0 0,0-1 0 0 0,1-1 0 0 0,-4 1 0 0 0,-5 6 0 0 0,-8 9 0 0 0,-6 11 0 0 0,-6 14 0 0 0,2 9 0 0 0,6 8 0 0 0,6 2 0 0 0,6 1 0 0 0,5-2 0 0 0,7-3 0 0 0,6-6 0 0 0,7-6 0 0 0,4-7 0 0 0,3-8 0 0 0,1-8 0 0 0,-3-11 0 0 0,-9-10 0 0 0,-13 3 0 0 0,-20 19 0 0 0,-14 18 0 0 0,-4 16 0 0 0,4 6 0 0 0,8 2 0 0 0,9 1 0 0 0,12 0 0 0 0,14-12 0 0 0,15-17 0 0 0,16-23 0 0 0,14-22 0 0 0,6-12 0 0 0,-6-2 0 0 0,-17 4 0 0 0,-21 14 0 0 0,-13 16 0 0 0,-7 7 0 0 0,-3-2 0 0 0,1-7 0 0 0,2-5 0 0 0,-3-1 0 0 0,-7-5 0 0 0,-13 2 0 0 0,-9 7 0 0 0,-15 10 0 0 0,-7 16 0 0 0,4 15 0 0 0,2 16 0 0 0,6 10 0 0 0,12 1 0 0 0,12-4 0 0 0,14-5 0 0 0,16-9 0 0 0,19-13 0 0 0,23-10 0 0 0,10-14 0 0 0,13-10 0 0 0,16-10 0 0 0,-4-1 0 0 0,-11 5 0 0 0,-11 7 0 0 0,-7-3 0 0 0,-14 4 0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8990 4824 16383 0 0,'0'0'0'0'0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10205 7267 16383 0 0,'-11'0'0'0'0,"-17"4"0"0"0,-11 5 0 0 0,-12 10 0 0 0,-9 10 0 0 0,-2-1 0 0 0,5 0 0 0 0,9-6 0 0 0,8-6 0 0 0,4-6 0 0 0,4-4 0 0 0,-1-4 0 0 0,-6-2 0 0 0,-5-1 0 0 0,-6 0 0 0 0,0 0 0 0 0,-3 0 0 0 0,4 0 0 0 0,7 0 0 0 0,5 1 0 0 0,3 0 0 0 0,2 0 0 0 0,3 0 0 0 0,3 0 0 0 0,-2 0 0 0 0,-1 0 0 0 0,2 0 0 0 0,-7 0 0 0 0,-5 0 0 0 0,-1 0 0 0 0,-4 0 0 0 0,0 0 0 0 0,5 0 0 0 0,0 0 0 0 0,8 0 0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13430 998 16383 0 0,'4'4'0'0'0,"1"9"0"0"0,0 15 0 0 0,-1 10 0 0 0,-1 3 0 0 0,-2 6 0 0 0,0 3 0 0 0,0 2 0 0 0,-1-1 0 0 0,0-5 0 0 0,-1 1 0 0 0,1-2 0 0 0,0 2 0 0 0,0-2 0 0 0,0-6 0 0 0,0-5 0 0 0,0 4 0 0 0,0-1 0 0 0,0 9 0 0 0,0 1 0 0 0,0-4 0 0 0,0-2 0 0 0,0 1 0 0 0,0-3 0 0 0,0-1 0 0 0,0-2 0 0 0,0-4 0 0 0,0 0 0 0 0,0 3 0 0 0,0 0 0 0 0,0 5 0 0 0,0 0 0 0 0,0-2 0 0 0,0 3 0 0 0,-4 0 0 0 0,-1-5 0 0 0,0-3 0 0 0,1 4 0 0 0,1 0 0 0 0,1-3 0 0 0,-3 6 0 0 0,-1-1 0 0 0,-3 6 0 0 0,0-2 0 0 0,1-4 0 0 0,-2 0 0 0 0,-3-3 0 0 0,1-5 0 0 0,2 2 0 0 0,3 2 0 0 0,-2 3 0 0 0,2 0 0 0 0,1 0 0 0 0,2-2 0 0 0,1-3 0 0 0,2 5 0 0 0,-3 0 0 0 0,-1-3 0 0 0,0-4 0 0 0,1 2 0 0 0,2 2 0 0 0,0-1 0 0 0,-2-2 0 0 0,-2-3 0 0 0,2-3 0 0 0,0-1 0 0 0,-7 3 0 0 0,-1 0 0 0 0,1-1 0 0 0,2 0 0 0 0,0-2 0 0 0,0 3 0 0 0,2 0 0 0 0,-1 0 0 0 0,0-2 0 0 0,-2 6 0 0 0,-3-1 0 0 0,0-7 0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12334 1698 16383 0 0,'3'-4'0'0'0,"6"-1"0"0"0,9 0 0 0 0,6 1 0 0 0,1 1 0 0 0,10 2 0 0 0,2 0 0 0 0,-1 0 0 0 0,-3 1 0 0 0,6 0 0 0 0,-1 1 0 0 0,1-1 0 0 0,3 0 0 0 0,1 0 0 0 0,-3 4 0 0 0,1 1 0 0 0,-4 0 0 0 0,-4-1 0 0 0,0 7 0 0 0,-2 1 0 0 0,-2-1 0 0 0,2-3 0 0 0,-1-2 0 0 0,3 1 0 0 0,0 0 0 0 0,1-2 0 0 0,0-1 0 0 0,-3-1 0 0 0,-3-2 0 0 0,11 4 0 0 0,3 0 0 0 0,10 5 0 0 0,5-1 0 0 0,5 7 0 0 0,-4 1 0 0 0,-1 2 0 0 0,0 1 0 0 0,-4-3 0 0 0,-6-4 0 0 0,-8-4 0 0 0,-6 0 0 0 0,3-2 0 0 0,0-1 0 0 0,1 6 0 0 0,-2 1 0 0 0,-2-2 0 0 0,0-3 0 0 0,8 2 0 0 0,0-1 0 0 0,-3-3 0 0 0,0-1 0 0 0,1-2 0 0 0,-2-2 0 0 0,1 3 0 0 0,2 2 0 0 0,-3-2 0 0 0,6 0 0 0 0,-2-1 0 0 0,-3-2 0 0 0,-1 0 0 0 0,2 3 0 0 0,-3 1 0 0 0,2 0 0 0 0,-3-1 0 0 0,-4-1 0 0 0,-2-2 0 0 0,5 0 0 0 0,6-1 0 0 0,3 0 0 0 0,2 4 0 0 0,-2 5 0 0 0,-1 1 0 0 0,-4-1 0 0 0,-5-2 0 0 0,-3-3 0 0 0,0-1 0 0 0,-1-2 0 0 0,3 0 0 0 0,3-2 0 0 0,0 1 0 0 0,-2 0 0 0 0,-4-1 0 0 0,2 1 0 0 0,0 0 0 0 0,-3 0 0 0 0,-1 0 0 0 0,2-1 0 0 0,0 1 0 0 0,-1 1 0 0 0,6-1 0 0 0,3 0 0 0 0,-3 0 0 0 0,-2 0 0 0 0,1 0 0 0 0,2 0 0 0 0,9 0 0 0 0,3 0 0 0 0,-1 0 0 0 0,-2 0 0 0 0,-3 0 0 0 0,-2 0 0 0 0,1 4 0 0 0,-2 1 0 0 0,-5 0 0 0 0,-7-1 0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15342 782 16383 0 0,'0'4'0'0'0,"-4"14"0"0"0,-5 6 0 0 0,-1 5 0 0 0,1 4 0 0 0,-2 1 0 0 0,1-2 0 0 0,-1-2 0 0 0,-8 9 0 0 0,1 2 0 0 0,-2 3 0 0 0,3-4 0 0 0,1-4 0 0 0,3-4 0 0 0,-1 0 0 0 0,3-1 0 0 0,2-3 0 0 0,-4 2 0 0 0,-4 0 0 0 0,1-2 0 0 0,3-1 0 0 0,4-2 0 0 0,-1-1 0 0 0,2-1 0 0 0,2-1 0 0 0,2 1 0 0 0,2-1 0 0 0,-3 0 0 0 0,-1 1 0 0 0,2-1 0 0 0,-4 0 0 0 0,-3 1 0 0 0,-1 3 0 0 0,-1 6 0 0 0,0 1 0 0 0,0-2 0 0 0,1-1 0 0 0,4-3 0 0 0,-2-2 0 0 0,1-1 0 0 0,3 2 0 0 0,2-2 0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15313 1046 16383 0 0,'0'0'0'0'0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9983 6126 16383 0 0,'0'4'0'0'0,"0"5"0"0"0,0 5 0 0 0,0 3 0 0 0,0 3 0 0 0,0 2 0 0 0,0 1 0 0 0,0 1 0 0 0,0-1 0 0 0,0 4 0 0 0,0 2 0 0 0,0-1 0 0 0,4-1 0 0 0,5-2 0 0 0,8-5 0 0 0,5-5 0 0 0,8 2 0 0 0,6-2 0 0 0,4 1 0 0 0,1-2 0 0 0,-1-4 0 0 0,-1-4 0 0 0,-1-2 0 0 0,1-2 0 0 0,-2-2 0 0 0,-3 0 0 0 0,-4-1 0 0 0,0 0 0 0 0,0 1 0 0 0,-3-1 0 0 0,3-3 0 0 0,4-5 0 0 0,4-5 0 0 0,-5-8 0 0 0,-7-3 0 0 0,-9-2 0 0 0,-15-4 0 0 0,-11 0 0 0 0,-8-3 0 0 0,-5 1 0 0 0,-7-1 0 0 0,-1 0 0 0 0,0 3 0 0 0,1 3 0 0 0,2 2 0 0 0,1 5 0 0 0,2 3 0 0 0,1 1 0 0 0,-3 2 0 0 0,-2 5 0 0 0,2 3 0 0 0,0 0 0 0 0,-3 0 0 0 0,0 2 0 0 0,1 1 0 0 0,2 6 0 0 0,-3 2 0 0 0,0 5 0 0 0,1 3 0 0 0,2 5 0 0 0,5 3 0 0 0,6 1 0 0 0,6 1 0 0 0,8 1 0 0 0,8 1 0 0 0,7-1 0 0 0,5 0 0 0 0,2 0 0 0 0,2 0 0 0 0,1-5 0 0 0,0 0 0 0 0,0-5 0 0 0,3-3 0 0 0,1-4 0 0 0,0-3 0 0 0,-1-2 0 0 0,-2-1 0 0 0,-1-1 0 0 0,-1 1 0 0 0,0-1 0 0 0,-1 0 0 0 0,4 1 0 0 0,-6-4 0 0 0,-7-5 0 0 0,-10-5 0 0 0,-8-4 0 0 0,-8 2 0 0 0,-5-1 0 0 0,-3 3 0 0 0,-10-1 0 0 0,-3 3 0 0 0,0 4 0 0 0,-1 2 0 0 0,-3 7 0 0 0,2 6 0 0 0,3 11 0 0 0,3 1 0 0 0,3 1 0 0 0,6 6 0 0 0,11 1 0 0 0,10-3 0 0 0,10-3 0 0 0,6-4 0 0 0,4-5 0 0 0,4-5 0 0 0,0-3 0 0 0,4-3 0 0 0,1-1 0 0 0,0-5 0 0 0,-2-1 0 0 0,3 0 0 0 0,-1 2 0 0 0,0 1 0 0 0,-3-3 0 0 0,-12-8 0 0 0,-17-2 0 0 0,-16-6 0 0 0,-13 1 0 0 0,-4 0 0 0 0,4 7 0 0 0,7 10 0 0 0,8 10 0 0 0,6 11 0 0 0,10 6 0 0 0,12 4 0 0 0,8-4 0 0 0,9-1 0 0 0,7-4 0 0 0,2-6 0 0 0,7 0 0 0 0,-1-3 0 0 0,-3-2 0 0 0,-1-3 0 0 0,-4-2 0 0 0,-3-1 0 0 0,-4-1 0 0 0,-6 0 0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15240 1405 16383 0 0,'0'0'0'0'0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15735 936 16383 0 0,'3'-4'0'0'0,"6"-1"0"0"0,5 1 0 0 0,3 0 0 0 0,3 1 0 0 0,6 1 0 0 0,2 1 0 0 0,4 1 0 0 0,4 0 0 0 0,0 0 0 0 0,-2 4 0 0 0,-4 5 0 0 0,6 5 0 0 0,0 4 0 0 0,1 7 0 0 0,-5 2 0 0 0,-5 5 0 0 0,-2 0 0 0 0,-6 0 0 0 0,-6-3 0 0 0,-6-3 0 0 0,-3 3 0 0 0,-3 0 0 0 0,-5-2 0 0 0,-6-1 0 0 0,-5 3 0 0 0,-4 0 0 0 0,-2-1 0 0 0,-2-1 0 0 0,-1-2 0 0 0,-3-5 0 0 0,-2-6 0 0 0,1-5 0 0 0,1-5 0 0 0,-7-2 0 0 0,-1-2 0 0 0,1-1 0 0 0,-2 0 0 0 0,3 0 0 0 0,3 0 0 0 0,2 1 0 0 0,2 3 0 0 0,14 10 0 0 0,17 6 0 0 0,11-1 0 0 0,15 2 0 0 0,6 1 0 0 0,-3 1 0 0 0,-4 3 0 0 0,-6 7 0 0 0,-8 0 0 0 0,-2 0 0 0 0,-5-3 0 0 0,-2 2 0 0 0,-4-1 0 0 0,-1-1 0 0 0,-2-3 0 0 0,0 3 0 0 0,-1-1 0 0 0,-3 0 0 0 0,-6-2 0 0 0,-4-1 0 0 0,-4-5 0 0 0,-2-6 0 0 0,-10-5 0 0 0,-4-4 0 0 0,1-3 0 0 0,-3-2 0 0 0,2-1 0 0 0,2 0 0 0 0,3-1 0 0 0,-5 2 0 0 0,-1-1 0 0 0,2 1 0 0 0,-5-5 0 0 0,-1-4 0 0 0,3-5 0 0 0,7 0 0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11772 4266 16383 0 0,'-8'-4'0'0'0,"-2"-9"0"0"0,-4-19 0 0 0,-8-17 0 0 0,0-12 0 0 0,-1-17 0 0 0,4-12 0 0 0,5-8 0 0 0,4-8 0 0 0,1 2 0 0 0,1-4 0 0 0,3 18 0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11814 3491 16383 0 0,'0'-4'0'0'0,"0"-13"0"0"0,4-12 0 0 0,1-18 0 0 0,0-8 0 0 0,-1-12 0 0 0,-1-7 0 0 0,3-2 0 0 0,0-2 0 0 0,0 6 0 0 0,-2 2 0 0 0,3 9 0 0 0,-1 12 0 0 0,0 6 0 0 0,-2 6 0 0 0,3 6 0 0 0,3 4 0 0 0,1 6 0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12522 2961 16383 0 0,'4'-8'0'0'0,"9"-14"0"0"0,7-12 0 0 0,3-8 0 0 0,3-9 0 0 0,0-4 0 0 0,5-5 0 0 0,0 4 0 0 0,8-1 0 0 0,-3 5 0 0 0,-8 12 0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12177 3269 16383 0 0,'16'4'0'0'0,"26"-3"0"0"0,28-2 0 0 0,14-5 0 0 0,-8-1 0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12963 3511 16383 0 0,'7'-3'0'0'0,"16"-11"0"0"0,24-10 0 0 0,23-10 0 0 0,-2 0 0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13175 3061 16383 0 0,'0'-4'0'0'0,"0"-4"0"0"0,0-14 0 0 0,13-16 0 0 0,31-24 0 0 0,26-14 0 0 0,23-8 0 0 0,17-2 0 0 0,-10 13 0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13581 4036 16383 0 0,'4'4'0'0'0,"5"1"0"0"0,13 0 0 0 0,15-10 0 0 0,6-7 0 0 0,7-14 0 0 0,-4-3 0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12453 4243 16383 0 0,'-4'-8'0'0'0,"-1"-19"0"0"0,0-22 0 0 0,1-19 0 0 0,1-11 0 0 0,1 9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10953 6593 16383 0 0,'-8'8'0'0'0,"-6"6"0"0"0,-4 5 0 0 0,0 2 0 0 0,3 7 0 0 0,5 10 0 0 0,4 2 0 0 0,2-1 0 0 0,3 0 0 0 0,1-3 0 0 0,0-3 0 0 0,9-3 0 0 0,6-8 0 0 0,13-2 0 0 0,10-5 0 0 0,15-6 0 0 0,6-3 0 0 0,5-4 0 0 0,-4-1 0 0 0,5-1 0 0 0,-6-1 0 0 0,0 0 0 0 0,-2-4 0 0 0,-3-9 0 0 0,-7-2 0 0 0,-3-3 0 0 0,-10-1 0 0 0,-9-6 0 0 0,-11-1 0 0 0,-6-1 0 0 0,-9-3 0 0 0,-12-4 0 0 0,-21-1 0 0 0,-17 3 0 0 0,-7 6 0 0 0,-11 3 0 0 0,-10-2 0 0 0,4 4 0 0 0,3 0 0 0 0,9 5 0 0 0,12 5 0 0 0,11 4 0 0 0,8 4 0 0 0,6 3 0 0 0,4 1 0 0 0,1 1 0 0 0,1 4 0 0 0,4 4 0 0 0,4 6 0 0 0,4 7 0 0 0,4 8 0 0 0,3 11 0 0 0,0 3 0 0 0,10 2 0 0 0,7 0 0 0 0,13 2 0 0 0,9-5 0 0 0,21 5 0 0 0,8-6 0 0 0,4-11 0 0 0,3-6 0 0 0,-7-7 0 0 0,-4-7 0 0 0,-3-9 0 0 0,-2-10 0 0 0,-5-6 0 0 0,-9-9 0 0 0,-11-4 0 0 0,-12-6 0 0 0,-9-4 0 0 0,-7-5 0 0 0,-4 1 0 0 0,-2 0 0 0 0,-2 3 0 0 0,-3 0 0 0 0,-5 3 0 0 0,-4 7 0 0 0,-8 9 0 0 0,-3 7 0 0 0,-2 5 0 0 0,-8 5 0 0 0,-1 2 0 0 0,1 1 0 0 0,-5 1 0 0 0,0 0 0 0 0,0-1 0 0 0,-2 0 0 0 0,3 3 0 0 0,5 6 0 0 0,7 4 0 0 0,10 3 0 0 0,3 4 0 0 0,4 5 0 0 0,4 2 0 0 0,4 1 0 0 0,2-2 0 0 0,13 8 0 0 0,9 2 0 0 0,14-6 0 0 0,7-8 0 0 0,10-7 0 0 0,0-8 0 0 0,2-4 0 0 0,1-3 0 0 0,-5-2 0 0 0,1-4 0 0 0,-5-6 0 0 0,-5-5 0 0 0,-11-11 0 0 0,-10-10 0 0 0,-8-10 0 0 0,-6-1 0 0 0,-5 3 0 0 0,-6-2 0 0 0,-6 2 0 0 0,-13 10 0 0 0,-11 6 0 0 0,-16 8 0 0 0,-8 4 0 0 0,4 5 0 0 0,-3 4 0 0 0,6 3 0 0 0,8 4 0 0 0,7 0 0 0 0,6 2 0 0 0,5 4 0 0 0,2 5 0 0 0,6 4 0 0 0,6 5 0 0 0,5 2 0 0 0,3 5 0 0 0,3 3 0 0 0,1 0 0 0 0,1-2 0 0 0,4 8 0 0 0,10-3 0 0 0,13-2 0 0 0,20-3 0 0 0,14-5 0 0 0,8-7 0 0 0,0-6 0 0 0,-4-4 0 0 0,-5-3 0 0 0,-9-2 0 0 0,-10-5 0 0 0,-8-9 0 0 0,-5-7 0 0 0,-9-11 0 0 0,-6-9 0 0 0,-7-5 0 0 0,-4 2 0 0 0,-7 0 0 0 0,-18 3 0 0 0,-9 10 0 0 0,-4 9 0 0 0,-7 8 0 0 0,-5 7 0 0 0,-3 5 0 0 0,4 2 0 0 0,2 6 0 0 0,0 9 0 0 0,-3 6 0 0 0,5 3 0 0 0,11 6 0 0 0,9 1 0 0 0,10-1 0 0 0,6-2 0 0 0,5 3 0 0 0,6-1 0 0 0,14-1 0 0 0,12-5 0 0 0,13-7 0 0 0,11-6 0 0 0,4-6 0 0 0,5-3 0 0 0,-6-1 0 0 0,-8-6 0 0 0,-13-9 0 0 0,-12-15 0 0 0,-11-10 0 0 0,-8-7 0 0 0,-5 2 0 0 0,-10-1 0 0 0,-12 7 0 0 0,-19 11 0 0 0,-15 10 0 0 0,-6 7 0 0 0,0 6 0 0 0,2 3 0 0 0,7 2 0 0 0,9 5 0 0 0,11 5 0 0 0,8 5 0 0 0,7 3 0 0 0,8 6 0 0 0,8 2 0 0 0,12 1 0 0 0,8-4 0 0 0,5-3 0 0 0,6-4 0 0 0,2-6 0 0 0,0-5 0 0 0,-7-2 0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14471 7905 16383 0 0,'0'0'0'0'0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14319 7905 16383 0 0,'0'0'0'0'0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13513 7739 16383 0 0,'0'0'0'0'0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12025 7760 16383 0 0,'0'7'0'0'0,"0"7"0"0"0,-4 9 0 0 0,-1 8 0 0 0,0 3 0 0 0,1 3 0 0 0,-7 4 0 0 0,-6 2 0 0 0,1 7 0 0 0,2-3 0 0 0,4-4 0 0 0,0-3 0 0 0,1-3 0 0 0,2-5 0 0 0,-1-3 0 0 0,0-4 0 0 0,2 3 0 0 0,2-1 0 0 0,-2 0 0 0 0,-5-1 0 0 0,1-5 0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12673 7970 16383 0 0,'0'-4'0'0'0,"-4"-5"0"0"0,-5-4 0 0 0,-5-1 0 0 0,-12 2 0 0 0,-5 4 0 0 0,-10 2 0 0 0,-2 3 0 0 0,3 2 0 0 0,4 1 0 0 0,0 0 0 0 0,3 1 0 0 0,3-1 0 0 0,-1 5 0 0 0,-3 4 0 0 0,1 5 0 0 0,2 4 0 0 0,6 2 0 0 0,8 2 0 0 0,6 1 0 0 0,5 1 0 0 0,0 7 0 0 0,1 3 0 0 0,1-1 0 0 0,2 1 0 0 0,4-1 0 0 0,6-6 0 0 0,10-3 0 0 0,9-3 0 0 0,5-5 0 0 0,-1-4 0 0 0,-1-5 0 0 0,-1 0 0 0 0,1 0 0 0 0,0-3 0 0 0,-2-4 0 0 0,-2-3 0 0 0,3-9 0 0 0,0-6 0 0 0,-1-3 0 0 0,-2-3 0 0 0,-5 0 0 0 0,-2-1 0 0 0,-5 1 0 0 0,-4 0 0 0 0,-4-3 0 0 0,-3 0 0 0 0,-2 3 0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12996 7950 16383 0 0,'-4'0'0'0'0,"-5"0"0"0"0,-9 8 0 0 0,-9 3 0 0 0,-8 3 0 0 0,-1 4 0 0 0,1 1 0 0 0,2-1 0 0 0,4-1 0 0 0,7 1 0 0 0,2 1 0 0 0,6 2 0 0 0,4 4 0 0 0,5 2 0 0 0,2 0 0 0 0,3-1 0 0 0,0 3 0 0 0,5 4 0 0 0,5 1 0 0 0,4-6 0 0 0,4-4 0 0 0,3-6 0 0 0,2-6 0 0 0,4-5 0 0 0,10 1 0 0 0,3 2 0 0 0,2 3 0 0 0,-2 0 0 0 0,-4-2 0 0 0,-5-4 0 0 0,-3-2 0 0 0,1-3 0 0 0,-1-1 0 0 0,-1 0 0 0 0,-1-2 0 0 0,6-3 0 0 0,2-6 0 0 0,-2-4 0 0 0,3-4 0 0 0,2-7 0 0 0,-1-3 0 0 0,-3 0 0 0 0,-7-4 0 0 0,-8 1 0 0 0,-6 1 0 0 0,-7 3 0 0 0,-7 1 0 0 0,-7-3 0 0 0,-6 1 0 0 0,-8 0 0 0 0,-9 6 0 0 0,-1 5 0 0 0,0 3 0 0 0,-2 0 0 0 0,1-2 0 0 0,3 2 0 0 0,3 3 0 0 0,2 4 0 0 0,-3 2 0 0 0,1 3 0 0 0,1 2 0 0 0,0-4 0 0 0,-2 0 0 0 0,0-1 0 0 0,2 2 0 0 0,0 1 0 0 0,6 0 0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13292 7796 16383 0 0,'0'8'0'0'0,"0"6"0"0"0,0 5 0 0 0,4 3 0 0 0,5 1 0 0 0,5-3 0 0 0,3-5 0 0 0,3-5 0 0 0,6-4 0 0 0,2-3 0 0 0,0-3 0 0 0,-1 0 0 0 0,7-5 0 0 0,-3-5 0 0 0,-3-4 0 0 0,-2-4 0 0 0,-2-7 0 0 0,-5-2 0 0 0,-10-1 0 0 0,-10 5 0 0 0,-12 1 0 0 0,-9 6 0 0 0,-16 1 0 0 0,-5 3 0 0 0,-4 3 0 0 0,3 4 0 0 0,5 2 0 0 0,6 2 0 0 0,0 1 0 0 0,13 1 0 0 0,11 0 0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13966 7629 16383 0 0,'-3'3'0'0'0,"-6"2"0"0"0,-5 0 0 0 0,-4-1 0 0 0,-2-1 0 0 0,-6-2 0 0 0,-3 0 0 0 0,1 0 0 0 0,0 3 0 0 0,1 5 0 0 0,-2 4 0 0 0,0 5 0 0 0,1 10 0 0 0,5 4 0 0 0,3 1 0 0 0,5 2 0 0 0,4 0 0 0 0,5-3 0 0 0,3-3 0 0 0,2 1 0 0 0,2 0 0 0 0,0-2 0 0 0,0-1 0 0 0,-1 2 0 0 0,5 4 0 0 0,9 0 0 0 0,5-1 0 0 0,0-2 0 0 0,0-3 0 0 0,1-2 0 0 0,1-5 0 0 0,1-6 0 0 0,0-6 0 0 0,1-3 0 0 0,3 0 0 0 0,2 0 0 0 0,-1-1 0 0 0,8-1 0 0 0,2-1 0 0 0,-2-2 0 0 0,-3 1 0 0 0,1-1 0 0 0,-5 0 0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4750 5100 16383 0 0,'0'0'0'0'0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4511 5875 16383 0 0,'0'0'0'0'0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10294 7221 16383 0 0,'-4'0'0'0'0,"-5"0"0"0"0,-9 0 0 0 0,-9 0 0 0 0,-4 0 0 0 0,-9 0 0 0 0,-5 0 0 0 0,-8 0 0 0 0,2 0 0 0 0,6 0 0 0 0,-3 5 0 0 0,4 4 0 0 0,6 9 0 0 0,8 10 0 0 0,10 3 0 0 0,8 0 0 0 0,6-1 0 0 0,5 3 0 0 0,1-2 0 0 0,6-1 0 0 0,5-2 0 0 0,9-2 0 0 0,8-5 0 0 0,8-7 0 0 0,10-5 0 0 0,5-4 0 0 0,-2-4 0 0 0,2-1 0 0 0,1-1 0 0 0,-1 0 0 0 0,-5-4 0 0 0,-7-5 0 0 0,-9-4 0 0 0,-11-9 0 0 0,-12-11 0 0 0,-11-9 0 0 0,-9-5 0 0 0,-15-5 0 0 0,-5 1 0 0 0,-2 7 0 0 0,2 6 0 0 0,2 10 0 0 0,-6 11 0 0 0,-4 7 0 0 0,-3 7 0 0 0,2 3 0 0 0,-4 6 0 0 0,-2 10 0 0 0,-6 16 0 0 0,6 5 0 0 0,12 10 0 0 0,12 1 0 0 0,9 3 0 0 0,8-1 0 0 0,5-6 0 0 0,7-3 0 0 0,6-7 0 0 0,14-2 0 0 0,19-5 0 0 0,11-8 0 0 0,11-7 0 0 0,4-5 0 0 0,1-3 0 0 0,-7-3 0 0 0,-3-1 0 0 0,-3-5 0 0 0,-4-8 0 0 0,-2-16 0 0 0,-7-5 0 0 0,-11-10 0 0 0,-10-5 0 0 0,-11-5 0 0 0,-6-3 0 0 0,-5-2 0 0 0,-3 4 0 0 0,-5 8 0 0 0,-5 9 0 0 0,-9 10 0 0 0,-9 11 0 0 0,-7 8 0 0 0,-5 5 0 0 0,0 5 0 0 0,-1 1 0 0 0,-1 1 0 0 0,3 4 0 0 0,5 5 0 0 0,3 4 0 0 0,4 8 0 0 0,7 12 0 0 0,7 4 0 0 0,5 7 0 0 0,5 0 0 0 0,3-4 0 0 0,1-5 0 0 0,5 3 0 0 0,14-1 0 0 0,31-3 0 0 0,27-7 0 0 0,18-9 0 0 0,9-8 0 0 0,-5-6 0 0 0,-11-3 0 0 0,-17-11 0 0 0,-21-12 0 0 0,-18-24 0 0 0,-15-16 0 0 0,-18-7 0 0 0,-23-13 0 0 0,-10 3 0 0 0,-8 6 0 0 0,-5 12 0 0 0,2 15 0 0 0,-4 16 0 0 0,3 12 0 0 0,1 9 0 0 0,-3 6 0 0 0,1 2 0 0 0,-2 11 0 0 0,-6 6 0 0 0,3 4 0 0 0,6 7 0 0 0,2 6 0 0 0,6 1 0 0 0,9-2 0 0 0,9-2 0 0 0,8-4 0 0 0,7-2 0 0 0,7-2 0 0 0,16-5 0 0 0,21 3 0 0 0,22-3 0 0 0,20-4 0 0 0,15-5 0 0 0,-2-3 0 0 0,-5-5 0 0 0,-13-5 0 0 0,-16-6 0 0 0,-18-14 0 0 0,-20-15 0 0 0,-23-14 0 0 0,-18-6 0 0 0,-19-1 0 0 0,-11 9 0 0 0,-1 10 0 0 0,5 11 0 0 0,1 14 0 0 0,5 14 0 0 0,5 12 0 0 0,8 6 0 0 0,4 10 0 0 0,7 11 0 0 0,5 8 0 0 0,1 4 0 0 0,2 1 0 0 0,1 0 0 0 0,3-5 0 0 0,5-7 0 0 0,6-9 0 0 0,6-11 0 0 0,4-8 0 0 0,11-10 0 0 0,5-9 0 0 0,-4-11 0 0 0,-6-6 0 0 0,-8-11 0 0 0,-7-4 0 0 0,-4 2 0 0 0,-11 3 0 0 0,-17 8 0 0 0,-12 12 0 0 0,-9 17 0 0 0,-4 16 0 0 0,6 13 0 0 0,13-3 0 0 0,12-14 0 0 0,9-9 0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5111 5581 16383 0 0,'0'0'0'0'0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4050 5719 16383 0 0,'0'0'0'0'0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3835 5526 16383 0 0,'0'0'0'0'0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6180 5798 16383 0 0,'0'0'0'0'0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6037 6086 16383 0 0,'0'-4'0'0'0,"0"-13"0"0"0,0-12 0 0 0,0 0 0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5807 5598 16383 0 0,'0'4'0'0'0,"0"9"0"0"0,0 6 0 0 0,0 0 0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8918 5338 16383 0 0,'11'0'0'0'0,"9"4"0"0"0,4 5 0 0 0,6 5 0 0 0,1 4 0 0 0,5 7 0 0 0,-1 3 0 0 0,2 1 0 0 0,-2 0 0 0 0,-2-6 0 0 0,0 1 0 0 0,0-2 0 0 0,-3-2 0 0 0,1-5 0 0 0,4 0 0 0 0,0-3 0 0 0,1 1 0 0 0,8-2 0 0 0,8 5 0 0 0,3 0 0 0 0,0-3 0 0 0,4 1 0 0 0,-6-2 0 0 0,2-4 0 0 0,-6-2 0 0 0,-3-3 0 0 0,-1-1 0 0 0,-1-2 0 0 0,-3 0 0 0 0,-2-1 0 0 0,-3 0 0 0 0,-4 1 0 0 0,-3 0 0 0 0,5-1 0 0 0,5-3 0 0 0,7-1 0 0 0,1-4 0 0 0,-1-4 0 0 0,-4 0 0 0 0,-1 2 0 0 0,-4 3 0 0 0,0 3 0 0 0,1 2 0 0 0,-2 2 0 0 0,5 1 0 0 0,-1 0 0 0 0,-2 1 0 0 0,3 0 0 0 0,3-1 0 0 0,7 0 0 0 0,-3 1 0 0 0,-4-1 0 0 0,-3 8 0 0 0,-4 6 0 0 0,-5 4 0 0 0,-4 4 0 0 0,-6 2 0 0 0,-8-1 0 0 0,-5 1 0 0 0,-2 0 0 0 0,4-1 0 0 0,6 0 0 0 0,4 0 0 0 0,3-1 0 0 0,0 1 0 0 0,1-1 0 0 0,3 4 0 0 0,5 2 0 0 0,1-4 0 0 0,-2-7 0 0 0,-3-1 0 0 0,2-5 0 0 0,-1-3 0 0 0,-2-4 0 0 0,-1 2 0 0 0,-6 0 0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9175 6088 16383 0 0,'0'4'0'0'0,"0"9"0"0"0,0 6 0 0 0,0 12 0 0 0,0 9 0 0 0,0 5 0 0 0,0-1 0 0 0,0-4 0 0 0,0-5 0 0 0,0-1 0 0 0,0-10 0 0 0,0-17 0 0 0,0-14 0 0 0,0-13 0 0 0,0-11 0 0 0,0-4 0 0 0,0-1 0 0 0,0 3 0 0 0,0 7 0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10078 6080 16383 0 0,'0'4'0'0'0,"-8"-7"0"0"0,-6-7 0 0 0,-5-1 0 0 0,-8-8 0 0 0,-6 0 0 0 0,-15 4 0 0 0,-2 3 0 0 0,-11 9 0 0 0,2 8 0 0 0,11 11 0 0 0,14 7 0 0 0,12 3 0 0 0,14 5 0 0 0,12 5 0 0 0,10-3 0 0 0,10-8 0 0 0,8-12 0 0 0,4-12 0 0 0,-1-14 0 0 0,-7-12 0 0 0,-7-7 0 0 0,-8-9 0 0 0,-6-2 0 0 0,-4 3 0 0 0,-3-1 0 0 0,-1 5 0 0 0,-4 3 0 0 0,-6 7 0 0 0,-4 9 0 0 0,-7 11 0 0 0,-5 10 0 0 0,3 8 0 0 0,5 11 0 0 0,7 4 0 0 0,4 2 0 0 0,4 0 0 0 0,3-5 0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10140 6473 16383 0 0,'4'4'0'0'0,"1"13"0"0"0,-1 12 0 0 0,0 13 0 0 0,3 12 0 0 0,4 13 0 0 0,5-1 0 0 0,16 6 0 0 0,16-5 0 0 0,7-10 0 0 0,11-15 0 0 0,11-15 0 0 0,1-11 0 0 0,-6-9 0 0 0,-7-18 0 0 0,-13-28 0 0 0,-17-25 0 0 0,-14-22 0 0 0,-10-10 0 0 0,-12-4 0 0 0,-9 10 0 0 0,-7 18 0 0 0,-4 15 0 0 0,-3 16 0 0 0,-5 13 0 0 0,-9 12 0 0 0,-3 9 0 0 0,-6 13 0 0 0,-4 15 0 0 0,-1 11 0 0 0,9 17 0 0 0,7 4 0 0 0,10-4 0 0 0,9-1 0 0 0,12-2 0 0 0,10-8 0 0 0,13-11 0 0 0,14-10 0 0 0,7-8 0 0 0,0-5 0 0 0,-3-4 0 0 0,1-1 0 0 0,-7-1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16675 7415 16383 0 0,'-7'4'0'0'0,"-11"1"0"0"0,-10 8 0 0 0,-3 5 0 0 0,-1 3 0 0 0,-7 19 0 0 0,-1 10 0 0 0,6 5 0 0 0,10-4 0 0 0,8-1 0 0 0,7-7 0 0 0,5-6 0 0 0,3-6 0 0 0,6-4 0 0 0,9-6 0 0 0,7-8 0 0 0,12-5 0 0 0,3-5 0 0 0,5-6 0 0 0,2-10 0 0 0,-2-12 0 0 0,-8-8 0 0 0,-9-7 0 0 0,-10-1 0 0 0,-2-5 0 0 0,-4 1 0 0 0,-2 5 0 0 0,-4 1 0 0 0,-4 3 0 0 0,-7 8 0 0 0,-6 12 0 0 0,-3 14 0 0 0,0 14 0 0 0,4 13 0 0 0,4 6 0 0 0,4 6 0 0 0,3 1 0 0 0,10 1 0 0 0,6-6 0 0 0,10-13 0 0 0,1-13 0 0 0,0-16 0 0 0,0-14 0 0 0,-4-7 0 0 0,-10-7 0 0 0,-10-9 0 0 0,-9 0 0 0 0,-12-6 0 0 0,-5 3 0 0 0,-3 6 0 0 0,0 6 0 0 0,1 10 0 0 0,1 9 0 0 0,-2 7 0 0 0,-9 7 0 0 0,-9 2 0 0 0,-15 12 0 0 0,0 7 0 0 0,2 5 0 0 0,8 2 0 0 0,9 1 0 0 0,11 1 0 0 0,12-1 0 0 0,9-1 0 0 0,14 7 0 0 0,10 3 0 0 0,8-1 0 0 0,7-2 0 0 0,12-2 0 0 0,11-2 0 0 0,4-2 0 0 0,16 0 0 0 0,6-5 0 0 0,0-6 0 0 0,-3-5 0 0 0,-9-4 0 0 0,-12-3 0 0 0,-3-6 0 0 0,-11-6 0 0 0,-11-5 0 0 0,-11-3 0 0 0,-12-8 0 0 0,-10-1 0 0 0,-13 2 0 0 0,-7 6 0 0 0,-7 7 0 0 0,-5 4 0 0 0,-2 9 0 0 0,3 7 0 0 0,4 6 0 0 0,7 5 0 0 0,11 3 0 0 0,12-3 0 0 0,11-4 0 0 0,7-4 0 0 0,9-9 0 0 0,4-8 0 0 0,-3-7 0 0 0,-6-6 0 0 0,-6-2 0 0 0,-10-2 0 0 0,-8 3 0 0 0,-13 5 0 0 0,-6 8 0 0 0,1 6 0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9606 6461 16383 0 0,'4'4'0'0'0,"5"5"0"0"0,5 1 0 0 0,3-1 0 0 0,4-2 0 0 0,1-6 0 0 0,-2-7 0 0 0,-6-11 0 0 0,-8-6 0 0 0,-9-11 0 0 0,-9 0 0 0 0,-5 1 0 0 0,-8 12 0 0 0,-3 16 0 0 0,-2 17 0 0 0,5 14 0 0 0,7 16 0 0 0,6 8 0 0 0,5 7 0 0 0,4 3 0 0 0,7-2 0 0 0,14 3 0 0 0,18-6 0 0 0,18-7 0 0 0,17-12 0 0 0,14-13 0 0 0,-5-9 0 0 0,-11-8 0 0 0,-10-9 0 0 0,-15-11 0 0 0,-16-7 0 0 0,-11-4 0 0 0,-10-6 0 0 0,-9-1 0 0 0,-8 4 0 0 0,-10 8 0 0 0,-6 7 0 0 0,-11 5 0 0 0,-2 5 0 0 0,-8 2 0 0 0,2 6 0 0 0,7 1 0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12748 4193 16383 0 0,'0'3'0'0'0,"0"6"0"0"0,-4 9 0 0 0,-1 9 0 0 0,0 3 0 0 0,-3 5 0 0 0,0 8 0 0 0,2 1 0 0 0,1-4 0 0 0,1-1 0 0 0,3-3 0 0 0,0-4 0 0 0,1-3 0 0 0,0 1 0 0 0,0-1 0 0 0,1-1 0 0 0,-1 6 0 0 0,0 1 0 0 0,0-1 0 0 0,0-4 0 0 0,0 3 0 0 0,0-2 0 0 0,0 2 0 0 0,0 3 0 0 0,0 0 0 0 0,0-4 0 0 0,0-2 0 0 0,0 1 0 0 0,0 3 0 0 0,0-1 0 0 0,0 3 0 0 0,0-2 0 0 0,0-3 0 0 0,0-2 0 0 0,0 6 0 0 0,0 0 0 0 0,-3-1 0 0 0,-3 1 0 0 0,1-1 0 0 0,1-3 0 0 0,2-3 0 0 0,0 2 0 0 0,-7 8 0 0 0,-3 6 0 0 0,2-2 0 0 0,2-4 0 0 0,2-4 0 0 0,2 0 0 0 0,-1 1 0 0 0,-1-1 0 0 0,1 2 0 0 0,1-2 0 0 0,2-3 0 0 0,0-3 0 0 0,2 2 0 0 0,-4-1 0 0 0,-1-1 0 0 0,0-2 0 0 0,1 3 0 0 0,2 0 0 0 0,-4-1 0 0 0,0-2 0 0 0,1 3 0 0 0,1 0 0 0 0,1-1 0 0 0,2-2 0 0 0,0 4 0 0 0,1-1 0 0 0,-8 4 0 0 0,-3 3 0 0 0,1 4 0 0 0,-2-1 0 0 0,1 0 0 0 0,3-2 0 0 0,2-4 0 0 0,3-3 0 0 0,1 0 0 0 0,1 0 0 0 0,-3 2 0 0 0,-1 4 0 0 0,1-1 0 0 0,0-2 0 0 0,2-4 0 0 0,0 3 0 0 0,2-2 0 0 0,-5-1 0 0 0,0-2 0 0 0,0 2 0 0 0,2 0 0 0 0,-8 3 0 0 0,-1 0 0 0 0,1-2 0 0 0,2 3 0 0 0,-1-2 0 0 0,2 3 0 0 0,1-1 0 0 0,2-2 0 0 0,-1 1 0 0 0,-1 0 0 0 0,2-3 0 0 0,1-1 0 0 0,1-3 0 0 0,2 8 0 0 0,0 1 0 0 0,1-1 0 0 0,0 2 0 0 0,-3-2 0 0 0,-2 3 0 0 0,0 2 0 0 0,1-2 0 0 0,2-2 0 0 0,-8 0 0 0 0,-2-1 0 0 0,2-2 0 0 0,1 0 0 0 0,4 4 0 0 0,1 0 0 0 0,-1 1 0 0 0,-1 7 0 0 0,1 0 0 0 0,1-4 0 0 0,2 3 0 0 0,-4 4 0 0 0,1 5 0 0 0,-1-2 0 0 0,2-5 0 0 0,2 1 0 0 0,-4 2 0 0 0,1 4 0 0 0,-1-2 0 0 0,3-6 0 0 0,-8-2 0 0 0,-1 0 0 0 0,1 5 0 0 0,2-1 0 0 0,3-1 0 0 0,3 5 0 0 0,1 1 0 0 0,2 1 0 0 0,0-5 0 0 0,-4-6 0 0 0,0-2 0 0 0,-1 0 0 0 0,2-2 0 0 0,0-4 0 0 0,-2 5 0 0 0,-2 1 0 0 0,2 5 0 0 0,1-1 0 0 0,1 1 0 0 0,-3 1 0 0 0,0-3 0 0 0,1-5 0 0 0,1-5 0 0 0,1 1 0 0 0,2 2 0 0 0,-8 4 0 0 0,-2-1 0 0 0,1-3 0 0 0,2-3 0 0 0,2-4 0 0 0,-1 3 0 0 0,0-1 0 0 0,1-1 0 0 0,2-2 0 0 0,1 7 0 0 0,2 1 0 0 0,1-1 0 0 0,-1 2 0 0 0,-2-2 0 0 0,-2 2 0 0 0,0 2 0 0 0,2 0 0 0 0,0-4 0 0 0,1-3 0 0 0,1 1 0 0 0,1 0 0 0 0,0-3 0 0 0,0-1 0 0 0,1 2 0 0 0,-1 0 0 0 0,-4-1 0 0 0,-1-2 0 0 0,0 4 0 0 0,1-1 0 0 0,-3 7 0 0 0,-3 1 0 0 0,-1-1 0 0 0,1-4 0 0 0,-1 1 0 0 0,2 3 0 0 0,-3-1 0 0 0,2-3 0 0 0,-2-2 0 0 0,2-3 0 0 0,2-3 0 0 0,2 0 0 0 0,6-2 0 0 0,12-4 0 0 0,6-5 0 0 0,9-1 0 0 0,7-2 0 0 0,6 5 0 0 0,5-1 0 0 0,1 3 0 0 0,6-3 0 0 0,0-3 0 0 0,-3-4 0 0 0,1 1 0 0 0,-3-1 0 0 0,1-1 0 0 0,2-2 0 0 0,4 3 0 0 0,-4-1 0 0 0,-1 0 0 0 0,2-2 0 0 0,0-2 0 0 0,10 8 0 0 0,-3 2 0 0 0,5-1 0 0 0,5-2 0 0 0,-1-4 0 0 0,-1-1 0 0 0,-7 2 0 0 0,-5-1 0 0 0,-5 0 0 0 0,-2-1 0 0 0,2-2 0 0 0,2-1 0 0 0,4 4 0 0 0,0 1 0 0 0,4 3 0 0 0,-1 0 0 0 0,6-1 0 0 0,6 6 0 0 0,2 1 0 0 0,1-3 0 0 0,1 2 0 0 0,0-3 0 0 0,-1-2 0 0 0,0 1 0 0 0,9-1 0 0 0,2-3 0 0 0,0-1 0 0 0,-7-2 0 0 0,-9-2 0 0 0,1-1 0 0 0,-3 0 0 0 0,-5 0 0 0 0,-1-1 0 0 0,1 1 0 0 0,-1 0 0 0 0,1 0 0 0 0,-1-1 0 0 0,0 1 0 0 0,-1 0 0 0 0,5 0 0 0 0,5 0 0 0 0,2 0 0 0 0,6 0 0 0 0,2 0 0 0 0,0 0 0 0 0,3 0 0 0 0,0 0 0 0 0,-11 0 0 0 0,0 0 0 0 0,-8 0 0 0 0,-8 0 0 0 0,0 0 0 0 0,-2 0 0 0 0,2 0 0 0 0,0 0 0 0 0,3 0 0 0 0,-1 0 0 0 0,7 0 0 0 0,-4 4 0 0 0,0 2 0 0 0,7 7 0 0 0,0 2 0 0 0,5-1 0 0 0,-1 0 0 0 0,3-2 0 0 0,2 2 0 0 0,-4-3 0 0 0,-11-2 0 0 0,1-3 0 0 0,-2 1 0 0 0,-3 0 0 0 0,-7-2 0 0 0,-1-1 0 0 0,9 7 0 0 0,2 1 0 0 0,8 4 0 0 0,1-2 0 0 0,1-2 0 0 0,0 0 0 0 0,-4-2 0 0 0,0-2 0 0 0,0 1 0 0 0,-3-1 0 0 0,1-1 0 0 0,0 5 0 0 0,-1 2 0 0 0,-5-2 0 0 0,1-3 0 0 0,-2 1 0 0 0,-3-2 0 0 0,-2-1 0 0 0,1-2 0 0 0,-3-3 0 0 0,-3 3 0 0 0,-2 1 0 0 0,-5-1 0 0 0,-4-1 0 0 0,-6-6 0 0 0,-7-5 0 0 0,-8-7 0 0 0,-6-12 0 0 0,-1-9 0 0 0,-2-4 0 0 0,7-11 0 0 0,1-2 0 0 0,-2-3 0 0 0,-3 3 0 0 0,-3 7 0 0 0,-2 3 0 0 0,-3 5 0 0 0,0 5 0 0 0,-1-4 0 0 0,-1 0 0 0 0,0-2 0 0 0,1-2 0 0 0,0-7 0 0 0,-1-3 0 0 0,1-1 0 0 0,0-4 0 0 0,0 0 0 0 0,0-4 0 0 0,4 1 0 0 0,1-6 0 0 0,0-1 0 0 0,4-1 0 0 0,-1 2 0 0 0,-1-4 0 0 0,2-3 0 0 0,0 3 0 0 0,-2-4 0 0 0,6-3 0 0 0,1 1 0 0 0,2-5 0 0 0,-1 3 0 0 0,-4-2 0 0 0,-3 1 0 0 0,1-9 0 0 0,-1 2 0 0 0,2 4 0 0 0,0 3 0 0 0,-2 2 0 0 0,6-3 0 0 0,0 0 0 0 0,3-4 0 0 0,-2-4 0 0 0,1-10 0 0 0,-3-4 0 0 0,1-8 0 0 0,-1 3 0 0 0,5-2 0 0 0,-1 0 0 0 0,-2-3 0 0 0,-5 0 0 0 0,1 2 0 0 0,-1-1 0 0 0,-4 5 0 0 0,3-2 0 0 0,4 2 0 0 0,-1 5 0 0 0,-2-1 0 0 0,-3 3 0 0 0,-3-2 0 0 0,7-7 0 0 0,2-6 0 0 0,-2-6 0 0 0,-2 1 0 0 0,-4-2 0 0 0,-1 3 0 0 0,-2 5 0 0 0,-2 8 0 0 0,0 6 0 0 0,-1 2 0 0 0,1 10 0 0 0,-1 7 0 0 0,1 8 0 0 0,0 5 0 0 0,0-4 0 0 0,-1 2 0 0 0,1 1 0 0 0,0 3 0 0 0,0 8 0 0 0,1 6 0 0 0,-1 4 0 0 0,0 5 0 0 0,0-3 0 0 0,0-1 0 0 0,0-2 0 0 0,0-1 0 0 0,0 4 0 0 0,0 2 0 0 0,0-1 0 0 0,0 3 0 0 0,0 1 0 0 0,0 2 0 0 0,0 4 0 0 0,0 4 0 0 0,0-2 0 0 0,0-4 0 0 0,0-3 0 0 0,0-4 0 0 0,0-2 0 0 0,0-3 0 0 0,0 4 0 0 0,0 8 0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9565 3175 16383 0 0,'-4'-4'0'0'0,"3"-5"0"0"0,9-8 0 0 0,7-3 0 0 0,5 0 0 0 0,16-11 0 0 0,6-3 0 0 0,13-5 0 0 0,0 1 0 0 0,13-2 0 0 0,3 2 0 0 0,7-6 0 0 0,-3 5 0 0 0,3 5 0 0 0,-4 4 0 0 0,-1-1 0 0 0,-7 5 0 0 0,-1 2 0 0 0,0 6 0 0 0,1 2 0 0 0,7 3 0 0 0,2 0 0 0 0,2 2 0 0 0,8 3 0 0 0,7 3 0 0 0,-1-6 0 0 0,2-1 0 0 0,2 2 0 0 0,-8 2 0 0 0,-6 2 0 0 0,-1 3 0 0 0,-1 1 0 0 0,2 2 0 0 0,5 0 0 0 0,8 1 0 0 0,11-1 0 0 0,3 1 0 0 0,5-1 0 0 0,5 0 0 0 0,4 0 0 0 0,2 0 0 0 0,-7 0 0 0 0,-8 0 0 0 0,0 0 0 0 0,-2 0 0 0 0,-11 0 0 0 0,-6 0 0 0 0,-1 0 0 0 0,1 0 0 0 0,6 0 0 0 0,9 0 0 0 0,8 5 0 0 0,11 0 0 0 0,6 5 0 0 0,12 5 0 0 0,4-1 0 0 0,4 12 0 0 0,2 5 0 0 0,-2 2 0 0 0,-5 8 0 0 0,-6 6 0 0 0,-14 4 0 0 0,-16-8 0 0 0,-10-2 0 0 0,-9-4 0 0 0,-3 0 0 0 0,0 2 0 0 0,8-1 0 0 0,4 6 0 0 0,12 4 0 0 0,8 3 0 0 0,2 1 0 0 0,1-4 0 0 0,-7 2 0 0 0,-15-3 0 0 0,-17-6 0 0 0,-15-5 0 0 0,-10-2 0 0 0,-8-1 0 0 0,-8-4 0 0 0,-3-2 0 0 0,0 2 0 0 0,-4 1 0 0 0,2-2 0 0 0,-3-1 0 0 0,-3-1 0 0 0,-2 2 0 0 0,1 0 0 0 0,3 5 0 0 0,1-1 0 0 0,2 3 0 0 0,-1-1 0 0 0,-2-2 0 0 0,-4-3 0 0 0,2 2 0 0 0,-1-1 0 0 0,-6-2 0 0 0,2 2 0 0 0,-5 0 0 0 0,-5 3 0 0 0,3 8 0 0 0,1 5 0 0 0,3-1 0 0 0,-4-5 0 0 0,-5-1 0 0 0,0-4 0 0 0,-4-7 0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9420 3042 16383 0 0,'4'0'0'0'0,"12"0"0"0"0,13-8 0 0 0,8-7 0 0 0,2-8 0 0 0,15-5 0 0 0,5-1 0 0 0,-2 4 0 0 0,-4-2 0 0 0,-3 4 0 0 0,-1 2 0 0 0,-6 4 0 0 0,-6 6 0 0 0,-6 0 0 0 0,-4 2 0 0 0,1-1 0 0 0,0 1 0 0 0,3-2 0 0 0,0-3 0 0 0,3-4 0 0 0,-1 3 0 0 0,-2 2 0 0 0,2 1 0 0 0,-1 1 0 0 0,2 0 0 0 0,7 0 0 0 0,5 4 0 0 0,7-7 0 0 0,-2 0 0 0 0,7-2 0 0 0,2-3 0 0 0,3 3 0 0 0,-1-1 0 0 0,10-5 0 0 0,5-4 0 0 0,-3-1 0 0 0,3 5 0 0 0,4 5 0 0 0,6 6 0 0 0,-4 0 0 0 0,1 3 0 0 0,2-6 0 0 0,0-1 0 0 0,1 3 0 0 0,2 3 0 0 0,9 2 0 0 0,3 4 0 0 0,-3 1 0 0 0,4-2 0 0 0,-4-2 0 0 0,-2-3 0 0 0,-9 0 0 0 0,-7-3 0 0 0,-5 1 0 0 0,-3-6 0 0 0,-6-1 0 0 0,-6 0 0 0 0,-1 2 0 0 0,1 5 0 0 0,8 3 0 0 0,4 3 0 0 0,2 3 0 0 0,6 2 0 0 0,9 0 0 0 0,3 1 0 0 0,7 0 0 0 0,4-1 0 0 0,9 1 0 0 0,0-1 0 0 0,6 0 0 0 0,-1 0 0 0 0,3 0 0 0 0,-4 0 0 0 0,1 0 0 0 0,-8 0 0 0 0,-1 0 0 0 0,-11 0 0 0 0,-14 0 0 0 0,-9 0 0 0 0,-9 0 0 0 0,-12 0 0 0 0,2 0 0 0 0,8 5 0 0 0,2 0 0 0 0,6 0 0 0 0,3 4 0 0 0,-3-1 0 0 0,4-1 0 0 0,4 3 0 0 0,12 3 0 0 0,11 8 0 0 0,11 6 0 0 0,6 1 0 0 0,10 2 0 0 0,1 3 0 0 0,-11 0 0 0 0,-4-1 0 0 0,-4-1 0 0 0,-5-3 0 0 0,-18-2 0 0 0,-14-1 0 0 0,-14-5 0 0 0,-3-2 0 0 0,5 0 0 0 0,4 1 0 0 0,-2 6 0 0 0,-2-2 0 0 0,-5 0 0 0 0,5-1 0 0 0,0 5 0 0 0,1 5 0 0 0,-1 2 0 0 0,6 4 0 0 0,-2 2 0 0 0,-3 0 0 0 0,-9-4 0 0 0,-9-4 0 0 0,-9-3 0 0 0,-2 1 0 0 0,0 3 0 0 0,-1 0 0 0 0,2 3 0 0 0,-5-2 0 0 0,-4-2 0 0 0,-3 6 0 0 0,-4 0 0 0 0,-2 1 0 0 0,4 6 0 0 0,-2 3 0 0 0,0-2 0 0 0,-3-2 0 0 0,0-1 0 0 0,0 1 0 0 0,-1-4 0 0 0,-5-4 0 0 0,5-1 0 0 0,0 6 0 0 0,-3-1 0 0 0,1 1 0 0 0,-2-2 0 0 0,-3 0 0 0 0,-3-4 0 0 0,-2 2 0 0 0,-1-3 0 0 0,-2-3 0 0 0,0-3 0 0 0,-1 6 0 0 0,4 1 0 0 0,2-1 0 0 0,0 1 0 0 0,-2-2 0 0 0,0-2 0 0 0,3 1 0 0 0,0-1 0 0 0,-1-3 0 0 0,-1-1 0 0 0,2-2 0 0 0,5-1 0 0 0,0-2 0 0 0,-2 1 0 0 0,1-1 0 0 0,0 0 0 0 0,-3 4 0 0 0,-2 1 0 0 0,-2 0 0 0 0,-6-1 0 0 0,-5-5 0 0 0,-6-6 0 0 0,-8-6 0 0 0,-8-3 0 0 0,-12-4 0 0 0,-2-2 0 0 0,3-1 0 0 0,4 0 0 0 0,1 0 0 0 0,2 0 0 0 0,0 4 0 0 0,-2 9 0 0 0,1 3 0 0 0,3-1 0 0 0,3-3 0 0 0,-6 0 0 0 0,-1-1 0 0 0,3-2 0 0 0,-2-3 0 0 0,1-3 0 0 0,3 0 0 0 0,3-2 0 0 0,-2 0 0 0 0,2-1 0 0 0,4 1 0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10218 1408 16383 0 0,'8'-4'0'0'0,"6"-1"0"0"0,9-1 0 0 0,13 2 0 0 0,8 2 0 0 0,13 0 0 0 0,14 1 0 0 0,2 0 0 0 0,11 1 0 0 0,3 1 0 0 0,-1-1 0 0 0,-3 0 0 0 0,-12 0 0 0 0,-6 0 0 0 0,-6 0 0 0 0,-9 0 0 0 0,-5 0 0 0 0,-2 0 0 0 0,-6 0 0 0 0,5 0 0 0 0,2 0 0 0 0,6 0 0 0 0,2 0 0 0 0,1 0 0 0 0,-2 0 0 0 0,-5 0 0 0 0,-10 0 0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10732 1461 16383 0 0,'-4'4'0'0'0,"-5"5"0"0"0,0 5 0 0 0,0 3 0 0 0,2 12 0 0 0,3 9 0 0 0,1 5 0 0 0,2 4 0 0 0,0 5 0 0 0,1 3 0 0 0,1 3 0 0 0,-1-3 0 0 0,1-5 0 0 0,-1 3 0 0 0,0-4 0 0 0,0-7 0 0 0,0-3 0 0 0,0-4 0 0 0,0-8 0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10877 1761 16383 0 0,'4'4'0'0'0,"1"5"0"0"0,-1 5 0 0 0,4 3 0 0 0,4 8 0 0 0,8 7 0 0 0,4 2 0 0 0,3-5 0 0 0,0-3 0 0 0,-1-6 0 0 0,-1-7 0 0 0,-1-5 0 0 0,0-4 0 0 0,3-3 0 0 0,1-2 0 0 0,0 0 0 0 0,7 0 0 0 0,5 0 0 0 0,1 0 0 0 0,9 0 0 0 0,8-3 0 0 0,3-2 0 0 0,3 1 0 0 0,-2 1 0 0 0,-3-3 0 0 0,-12-4 0 0 0,-14-3 0 0 0,-13-4 0 0 0,-9-6 0 0 0,-7-4 0 0 0,-4 0 0 0 0,-2 1 0 0 0,-1-3 0 0 0,1 0 0 0 0,0 1 0 0 0,0 2 0 0 0,5 1 0 0 0,2 6 0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11634 1313 16383 0 0,'0'4'0'0'0,"0"13"0"0"0,0 8 0 0 0,0 7 0 0 0,0 6 0 0 0,0 5 0 0 0,0-1 0 0 0,0 4 0 0 0,0-2 0 0 0,0-4 0 0 0,0-1 0 0 0,0-4 0 0 0,0-3 0 0 0,0-4 0 0 0,0 1 0 0 0,0-1 0 0 0,0-1 0 0 0,0-1 0 0 0,0-9 0 0 0,4-12 0 0 0,9-9 0 0 0,5-6 0 0 0,5-3 0 0 0,6-1 0 0 0,5 3 0 0 0,1 3 0 0 0,2 2 0 0 0,-1 4 0 0 0,-3 0 0 0 0,-4 2 0 0 0,2 1 0 0 0,-2-1 0 0 0,-1 5 0 0 0,-2 4 0 0 0,-1 5 0 0 0,-1 1 0 0 0,-2 0 0 0 0,-3 14 0 0 0,-6 5 0 0 0,-1 6 0 0 0,-2-1 0 0 0,-3-3 0 0 0,-3-4 0 0 0,-2 0 0 0 0,-1-2 0 0 0,-5-1 0 0 0,-5-3 0 0 0,-6-5 0 0 0,-7-6 0 0 0,-8-2 0 0 0,-3-4 0 0 0,-3-2 0 0 0,1-3 0 0 0,2-3 0 0 0,3 0 0 0 0,-1-1 0 0 0,1-1 0 0 0,-2-3 0 0 0,0-6 0 0 0,-3-9 0 0 0,2-5 0 0 0,1-2 0 0 0,4-1 0 0 0,5 1 0 0 0,8 1 0 0 0,5-8 0 0 0,5 2 0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12174 1806 16383 0 0,'7'0'0'0'0,"15"0"0"0"0,17 0 0 0 0,17 0 0 0 0,3 4 0 0 0,4 1 0 0 0,-4 0 0 0 0,-10-1 0 0 0,-4-1 0 0 0,-6-2 0 0 0,-7 0 0 0 0,-4 0 0 0 0,1-1 0 0 0,-1 0 0 0 0,2-4 0 0 0,-3-5 0 0 0,-3-5 0 0 0,-6-4 0 0 0,-5-6 0 0 0,-5-3 0 0 0,-8-1 0 0 0,-8 1 0 0 0,-6 1 0 0 0,-13 1 0 0 0,-5 1 0 0 0,-5 0 0 0 0,-1 5 0 0 0,-1 5 0 0 0,2 5 0 0 0,3 5 0 0 0,4 2 0 0 0,-1 2 0 0 0,1 0 0 0 0,2 1 0 0 0,2 0 0 0 0,-7 0 0 0 0,-2 0 0 0 0,1-1 0 0 0,-1 0 0 0 0,2 0 0 0 0,1 0 0 0 0,0 4 0 0 0,1 2 0 0 0,1 3 0 0 0,7 3 0 0 0,2 9 0 0 0,6 4 0 0 0,4 6 0 0 0,5 5 0 0 0,3 0 0 0 0,3-2 0 0 0,0-2 0 0 0,1 0 0 0 0,4-1 0 0 0,5-2 0 0 0,4-2 0 0 0,5 3 0 0 0,6-1 0 0 0,3 0 0 0 0,1-2 0 0 0,3-6 0 0 0,0-2 0 0 0,-2-4 0 0 0,7 3 0 0 0,1-1 0 0 0,2 1 0 0 0,2-4 0 0 0,-3-3 0 0 0,1 0 0 0 0,1-2 0 0 0,-3-2 0 0 0,-3-3 0 0 0,-5-1 0 0 0,1-2 0 0 0,-1-1 0 0 0,-2 0 0 0 0,-1-1 0 0 0,6 1 0 0 0,2 0 0 0 0,-2-1 0 0 0,6 1 0 0 0,4 0 0 0 0,3 0 0 0 0,-7 0 0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11337 8620 16383 0 0,'-4'-3'0'0'0,"-1"-2"0"0"0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16017 6195 16383 0 0,'0'4'0'0'0,"0"5"0"0"0,0 9 0 0 0,9 14 0 0 0,9 5 0 0 0,11-4 0 0 0,8-7 0 0 0,1-8 0 0 0,2-7 0 0 0,-1-6 0 0 0,-5-7 0 0 0,-3-8 0 0 0,-7-9 0 0 0,-8-6 0 0 0,-6-10 0 0 0,-14-13 0 0 0,-14-9 0 0 0,-4 0 0 0 0,-10 2 0 0 0,-9 3 0 0 0,-4 9 0 0 0,-3 12 0 0 0,-10 12 0 0 0,-3 9 0 0 0,-8 6 0 0 0,-4 4 0 0 0,2 2 0 0 0,1 4 0 0 0,5 6 0 0 0,9 4 0 0 0,6 4 0 0 0,8 2 0 0 0,15 9 0 0 0,16 7 0 0 0,18 5 0 0 0,11-1 0 0 0,20-7 0 0 0,20-6 0 0 0,17 1 0 0 0,17-5 0 0 0,5-3 0 0 0,-5-4 0 0 0,-12-6 0 0 0,-10-5 0 0 0,-10-7 0 0 0,-16-12 0 0 0,-14-11 0 0 0,-13-6 0 0 0,-9-1 0 0 0,-10-1 0 0 0,-8 7 0 0 0,-11 6 0 0 0,-13 7 0 0 0,-9 5 0 0 0,-2 3 0 0 0,0 11 0 0 0,3 7 0 0 0,5 6 0 0 0,12 2 0 0 0,19 6 0 0 0,18-2 0 0 0,15-6 0 0 0,15-6 0 0 0,9-14 0 0 0,-6-14 0 0 0,-9-14 0 0 0,-16-9 0 0 0,-18-12 0 0 0,-15-1 0 0 0,-12 4 0 0 0,-6 9 0 0 0,-10 11 0 0 0,-6 10 0 0 0,-7 7 0 0 0,-2 5 0 0 0,4 3 0 0 0,4 2 0 0 0,5 4 0 0 0,11 5 0 0 0,10 4 0 0 0,13 4 0 0 0,12-2 0 0 0,13-3 0 0 0,12-5 0 0 0,5-3 0 0 0,5-3 0 0 0,-5-2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16359 7461 16383 0 0,'4'-3'0'0'0,"-3"-6"0"0"0,-1-5 0 0 0,-1-8 0 0 0,0-3 0 0 0,0-3 0 0 0,0 1 0 0 0,0-3 0 0 0,1 0 0 0 0,0 1 0 0 0,0 2 0 0 0,0-2 0 0 0,0 0 0 0 0,0 1 0 0 0,0 1 0 0 0,0-2 0 0 0,0 0 0 0 0,0 1 0 0 0,0 2 0 0 0,0-4 0 0 0,0 1 0 0 0,0 1 0 0 0,0 2 0 0 0,0-3 0 0 0,0 0 0 0 0,0 1 0 0 0,0 2 0 0 0,0-3 0 0 0,0 0 0 0 0,0 1 0 0 0,0 2 0 0 0,0-3 0 0 0,0 0 0 0 0,0 2 0 0 0,0 0 0 0 0,0-2 0 0 0,0 0 0 0 0,0 1 0 0 0,0 2 0 0 0,0-3 0 0 0,0 0 0 0 0,4 0 0 0 0,1 2 0 0 0,0 2 0 0 0,-1 1 0 0 0,-1 5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7.xml"/><Relationship Id="rId13" Type="http://schemas.openxmlformats.org/officeDocument/2006/relationships/image" Target="../media/image19.png"/><Relationship Id="rId18" Type="http://schemas.openxmlformats.org/officeDocument/2006/relationships/customXml" Target="../ink/ink22.xml"/><Relationship Id="rId3" Type="http://schemas.openxmlformats.org/officeDocument/2006/relationships/image" Target="../media/image14.png"/><Relationship Id="rId21" Type="http://schemas.openxmlformats.org/officeDocument/2006/relationships/customXml" Target="../ink/ink24.xml"/><Relationship Id="rId7" Type="http://schemas.openxmlformats.org/officeDocument/2006/relationships/image" Target="../media/image16.png"/><Relationship Id="rId12" Type="http://schemas.openxmlformats.org/officeDocument/2006/relationships/customXml" Target="../ink/ink19.xml"/><Relationship Id="rId17" Type="http://schemas.openxmlformats.org/officeDocument/2006/relationships/image" Target="../media/image21.png"/><Relationship Id="rId2" Type="http://schemas.openxmlformats.org/officeDocument/2006/relationships/customXml" Target="../ink/ink14.xml"/><Relationship Id="rId16" Type="http://schemas.openxmlformats.org/officeDocument/2006/relationships/customXml" Target="../ink/ink21.xml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6.xml"/><Relationship Id="rId11" Type="http://schemas.openxmlformats.org/officeDocument/2006/relationships/image" Target="../media/image18.png"/><Relationship Id="rId24" Type="http://schemas.openxmlformats.org/officeDocument/2006/relationships/customXml" Target="../ink/ink26.xml"/><Relationship Id="rId5" Type="http://schemas.openxmlformats.org/officeDocument/2006/relationships/image" Target="../media/image15.png"/><Relationship Id="rId15" Type="http://schemas.openxmlformats.org/officeDocument/2006/relationships/image" Target="../media/image20.png"/><Relationship Id="rId23" Type="http://schemas.openxmlformats.org/officeDocument/2006/relationships/customXml" Target="../ink/ink25.xml"/><Relationship Id="rId10" Type="http://schemas.openxmlformats.org/officeDocument/2006/relationships/customXml" Target="../ink/ink18.xml"/><Relationship Id="rId19" Type="http://schemas.openxmlformats.org/officeDocument/2006/relationships/customXml" Target="../ink/ink23.xml"/><Relationship Id="rId4" Type="http://schemas.openxmlformats.org/officeDocument/2006/relationships/customXml" Target="../ink/ink15.xml"/><Relationship Id="rId9" Type="http://schemas.openxmlformats.org/officeDocument/2006/relationships/image" Target="../media/image17.png"/><Relationship Id="rId14" Type="http://schemas.openxmlformats.org/officeDocument/2006/relationships/customXml" Target="../ink/ink20.xml"/><Relationship Id="rId2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30.xml"/><Relationship Id="rId13" Type="http://schemas.openxmlformats.org/officeDocument/2006/relationships/image" Target="../media/image28.png"/><Relationship Id="rId18" Type="http://schemas.openxmlformats.org/officeDocument/2006/relationships/customXml" Target="../ink/ink35.xml"/><Relationship Id="rId26" Type="http://schemas.openxmlformats.org/officeDocument/2006/relationships/customXml" Target="../ink/ink39.xml"/><Relationship Id="rId3" Type="http://schemas.openxmlformats.org/officeDocument/2006/relationships/image" Target="../media/image23.png"/><Relationship Id="rId21" Type="http://schemas.openxmlformats.org/officeDocument/2006/relationships/image" Target="../media/image31.png"/><Relationship Id="rId7" Type="http://schemas.openxmlformats.org/officeDocument/2006/relationships/image" Target="../media/image25.png"/><Relationship Id="rId12" Type="http://schemas.openxmlformats.org/officeDocument/2006/relationships/customXml" Target="../ink/ink32.xml"/><Relationship Id="rId17" Type="http://schemas.openxmlformats.org/officeDocument/2006/relationships/image" Target="../media/image3.png"/><Relationship Id="rId25" Type="http://schemas.openxmlformats.org/officeDocument/2006/relationships/image" Target="../media/image33.png"/><Relationship Id="rId2" Type="http://schemas.openxmlformats.org/officeDocument/2006/relationships/customXml" Target="../ink/ink27.xml"/><Relationship Id="rId16" Type="http://schemas.openxmlformats.org/officeDocument/2006/relationships/customXml" Target="../ink/ink34.xml"/><Relationship Id="rId20" Type="http://schemas.openxmlformats.org/officeDocument/2006/relationships/customXml" Target="../ink/ink36.xml"/><Relationship Id="rId29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9.xml"/><Relationship Id="rId11" Type="http://schemas.openxmlformats.org/officeDocument/2006/relationships/image" Target="../media/image27.png"/><Relationship Id="rId24" Type="http://schemas.openxmlformats.org/officeDocument/2006/relationships/customXml" Target="../ink/ink38.xml"/><Relationship Id="rId5" Type="http://schemas.openxmlformats.org/officeDocument/2006/relationships/image" Target="../media/image24.png"/><Relationship Id="rId15" Type="http://schemas.openxmlformats.org/officeDocument/2006/relationships/image" Target="../media/image29.png"/><Relationship Id="rId23" Type="http://schemas.openxmlformats.org/officeDocument/2006/relationships/image" Target="../media/image32.png"/><Relationship Id="rId28" Type="http://schemas.openxmlformats.org/officeDocument/2006/relationships/customXml" Target="../ink/ink41.xml"/><Relationship Id="rId10" Type="http://schemas.openxmlformats.org/officeDocument/2006/relationships/customXml" Target="../ink/ink31.xml"/><Relationship Id="rId19" Type="http://schemas.openxmlformats.org/officeDocument/2006/relationships/image" Target="../media/image30.png"/><Relationship Id="rId4" Type="http://schemas.openxmlformats.org/officeDocument/2006/relationships/customXml" Target="../ink/ink28.xml"/><Relationship Id="rId9" Type="http://schemas.openxmlformats.org/officeDocument/2006/relationships/image" Target="../media/image26.png"/><Relationship Id="rId14" Type="http://schemas.openxmlformats.org/officeDocument/2006/relationships/customXml" Target="../ink/ink33.xml"/><Relationship Id="rId22" Type="http://schemas.openxmlformats.org/officeDocument/2006/relationships/customXml" Target="../ink/ink37.xml"/><Relationship Id="rId27" Type="http://schemas.openxmlformats.org/officeDocument/2006/relationships/customXml" Target="../ink/ink4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45.xml"/><Relationship Id="rId13" Type="http://schemas.openxmlformats.org/officeDocument/2006/relationships/image" Target="../media/image40.png"/><Relationship Id="rId18" Type="http://schemas.openxmlformats.org/officeDocument/2006/relationships/customXml" Target="../ink/ink50.xml"/><Relationship Id="rId26" Type="http://schemas.openxmlformats.org/officeDocument/2006/relationships/customXml" Target="../ink/ink55.xml"/><Relationship Id="rId3" Type="http://schemas.openxmlformats.org/officeDocument/2006/relationships/image" Target="../media/image35.png"/><Relationship Id="rId21" Type="http://schemas.openxmlformats.org/officeDocument/2006/relationships/customXml" Target="../ink/ink52.xml"/><Relationship Id="rId7" Type="http://schemas.openxmlformats.org/officeDocument/2006/relationships/image" Target="../media/image37.png"/><Relationship Id="rId12" Type="http://schemas.openxmlformats.org/officeDocument/2006/relationships/customXml" Target="../ink/ink47.xml"/><Relationship Id="rId17" Type="http://schemas.openxmlformats.org/officeDocument/2006/relationships/image" Target="../media/image42.png"/><Relationship Id="rId25" Type="http://schemas.openxmlformats.org/officeDocument/2006/relationships/image" Target="../media/image44.png"/><Relationship Id="rId2" Type="http://schemas.openxmlformats.org/officeDocument/2006/relationships/customXml" Target="../ink/ink42.xml"/><Relationship Id="rId16" Type="http://schemas.openxmlformats.org/officeDocument/2006/relationships/customXml" Target="../ink/ink49.xml"/><Relationship Id="rId20" Type="http://schemas.openxmlformats.org/officeDocument/2006/relationships/customXml" Target="../ink/ink51.xml"/><Relationship Id="rId29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4.xml"/><Relationship Id="rId11" Type="http://schemas.openxmlformats.org/officeDocument/2006/relationships/image" Target="../media/image39.png"/><Relationship Id="rId24" Type="http://schemas.openxmlformats.org/officeDocument/2006/relationships/customXml" Target="../ink/ink54.xml"/><Relationship Id="rId5" Type="http://schemas.openxmlformats.org/officeDocument/2006/relationships/image" Target="../media/image36.png"/><Relationship Id="rId15" Type="http://schemas.openxmlformats.org/officeDocument/2006/relationships/image" Target="../media/image41.png"/><Relationship Id="rId23" Type="http://schemas.openxmlformats.org/officeDocument/2006/relationships/image" Target="../media/image43.png"/><Relationship Id="rId28" Type="http://schemas.openxmlformats.org/officeDocument/2006/relationships/customXml" Target="../ink/ink56.xml"/><Relationship Id="rId10" Type="http://schemas.openxmlformats.org/officeDocument/2006/relationships/customXml" Target="../ink/ink46.xml"/><Relationship Id="rId19" Type="http://schemas.openxmlformats.org/officeDocument/2006/relationships/image" Target="../media/image3.png"/><Relationship Id="rId31" Type="http://schemas.openxmlformats.org/officeDocument/2006/relationships/image" Target="../media/image47.png"/><Relationship Id="rId4" Type="http://schemas.openxmlformats.org/officeDocument/2006/relationships/customXml" Target="../ink/ink43.xml"/><Relationship Id="rId9" Type="http://schemas.openxmlformats.org/officeDocument/2006/relationships/image" Target="../media/image38.png"/><Relationship Id="rId14" Type="http://schemas.openxmlformats.org/officeDocument/2006/relationships/customXml" Target="../ink/ink48.xml"/><Relationship Id="rId22" Type="http://schemas.openxmlformats.org/officeDocument/2006/relationships/customXml" Target="../ink/ink53.xml"/><Relationship Id="rId27" Type="http://schemas.openxmlformats.org/officeDocument/2006/relationships/image" Target="../media/image45.png"/><Relationship Id="rId30" Type="http://schemas.openxmlformats.org/officeDocument/2006/relationships/customXml" Target="../ink/ink57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6.xml"/><Relationship Id="rId18" Type="http://schemas.openxmlformats.org/officeDocument/2006/relationships/image" Target="../media/image52.png"/><Relationship Id="rId26" Type="http://schemas.openxmlformats.org/officeDocument/2006/relationships/image" Target="../media/image56.png"/><Relationship Id="rId39" Type="http://schemas.openxmlformats.org/officeDocument/2006/relationships/customXml" Target="../ink/ink79.xml"/><Relationship Id="rId21" Type="http://schemas.openxmlformats.org/officeDocument/2006/relationships/customXml" Target="../ink/ink70.xml"/><Relationship Id="rId34" Type="http://schemas.openxmlformats.org/officeDocument/2006/relationships/image" Target="../media/image60.png"/><Relationship Id="rId7" Type="http://schemas.openxmlformats.org/officeDocument/2006/relationships/customXml" Target="../ink/ink62.xml"/><Relationship Id="rId12" Type="http://schemas.openxmlformats.org/officeDocument/2006/relationships/image" Target="../media/image49.png"/><Relationship Id="rId17" Type="http://schemas.openxmlformats.org/officeDocument/2006/relationships/customXml" Target="../ink/ink68.xml"/><Relationship Id="rId25" Type="http://schemas.openxmlformats.org/officeDocument/2006/relationships/customXml" Target="../ink/ink72.xml"/><Relationship Id="rId33" Type="http://schemas.openxmlformats.org/officeDocument/2006/relationships/customXml" Target="../ink/ink76.xml"/><Relationship Id="rId38" Type="http://schemas.openxmlformats.org/officeDocument/2006/relationships/image" Target="../media/image62.png"/><Relationship Id="rId2" Type="http://schemas.openxmlformats.org/officeDocument/2006/relationships/customXml" Target="../ink/ink58.xml"/><Relationship Id="rId16" Type="http://schemas.openxmlformats.org/officeDocument/2006/relationships/image" Target="../media/image51.png"/><Relationship Id="rId20" Type="http://schemas.openxmlformats.org/officeDocument/2006/relationships/image" Target="../media/image53.png"/><Relationship Id="rId29" Type="http://schemas.openxmlformats.org/officeDocument/2006/relationships/customXml" Target="../ink/ink7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1.xml"/><Relationship Id="rId11" Type="http://schemas.openxmlformats.org/officeDocument/2006/relationships/customXml" Target="../ink/ink65.xml"/><Relationship Id="rId24" Type="http://schemas.openxmlformats.org/officeDocument/2006/relationships/image" Target="../media/image55.png"/><Relationship Id="rId32" Type="http://schemas.openxmlformats.org/officeDocument/2006/relationships/image" Target="../media/image59.png"/><Relationship Id="rId37" Type="http://schemas.openxmlformats.org/officeDocument/2006/relationships/customXml" Target="../ink/ink78.xml"/><Relationship Id="rId40" Type="http://schemas.openxmlformats.org/officeDocument/2006/relationships/image" Target="../media/image63.png"/><Relationship Id="rId5" Type="http://schemas.openxmlformats.org/officeDocument/2006/relationships/customXml" Target="../ink/ink60.xml"/><Relationship Id="rId15" Type="http://schemas.openxmlformats.org/officeDocument/2006/relationships/customXml" Target="../ink/ink67.xml"/><Relationship Id="rId23" Type="http://schemas.openxmlformats.org/officeDocument/2006/relationships/customXml" Target="../ink/ink71.xml"/><Relationship Id="rId28" Type="http://schemas.openxmlformats.org/officeDocument/2006/relationships/image" Target="../media/image57.png"/><Relationship Id="rId36" Type="http://schemas.openxmlformats.org/officeDocument/2006/relationships/image" Target="../media/image61.png"/><Relationship Id="rId10" Type="http://schemas.openxmlformats.org/officeDocument/2006/relationships/image" Target="../media/image48.png"/><Relationship Id="rId19" Type="http://schemas.openxmlformats.org/officeDocument/2006/relationships/customXml" Target="../ink/ink69.xml"/><Relationship Id="rId31" Type="http://schemas.openxmlformats.org/officeDocument/2006/relationships/customXml" Target="../ink/ink75.xml"/><Relationship Id="rId4" Type="http://schemas.openxmlformats.org/officeDocument/2006/relationships/customXml" Target="../ink/ink59.xml"/><Relationship Id="rId9" Type="http://schemas.openxmlformats.org/officeDocument/2006/relationships/customXml" Target="../ink/ink64.xml"/><Relationship Id="rId14" Type="http://schemas.openxmlformats.org/officeDocument/2006/relationships/image" Target="../media/image50.png"/><Relationship Id="rId22" Type="http://schemas.openxmlformats.org/officeDocument/2006/relationships/image" Target="../media/image54.png"/><Relationship Id="rId27" Type="http://schemas.openxmlformats.org/officeDocument/2006/relationships/customXml" Target="../ink/ink73.xml"/><Relationship Id="rId30" Type="http://schemas.openxmlformats.org/officeDocument/2006/relationships/image" Target="../media/image58.png"/><Relationship Id="rId35" Type="http://schemas.openxmlformats.org/officeDocument/2006/relationships/customXml" Target="../ink/ink77.xml"/><Relationship Id="rId8" Type="http://schemas.openxmlformats.org/officeDocument/2006/relationships/customXml" Target="../ink/ink63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Procédés</a:t>
            </a:r>
            <a:r>
              <a:rPr lang="en-US" dirty="0">
                <a:cs typeface="Calibri Light"/>
              </a:rPr>
              <a:t> de </a:t>
            </a:r>
            <a:r>
              <a:rPr lang="en-US" dirty="0" err="1">
                <a:cs typeface="Calibri Light"/>
              </a:rPr>
              <a:t>séparation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Mollie Pelletier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DFD9E5-596E-2E00-796B-5F0D6BAAB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  <a:cs typeface="Calibri Light"/>
              </a:rPr>
              <a:t>Sédimentation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06886-D865-6904-2C1F-703E4C1E2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endParaRPr lang="en-US" sz="20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333A46E-8652-3E24-797C-5491D4EBD7E5}"/>
              </a:ext>
            </a:extLst>
          </p:cNvPr>
          <p:cNvSpPr/>
          <p:nvPr/>
        </p:nvSpPr>
        <p:spPr>
          <a:xfrm>
            <a:off x="-4071897" y="1368054"/>
            <a:ext cx="1293962" cy="235788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4E51C63-F479-443D-333F-BE786FF2E79E}"/>
              </a:ext>
            </a:extLst>
          </p:cNvPr>
          <p:cNvCxnSpPr/>
          <p:nvPr/>
        </p:nvCxnSpPr>
        <p:spPr>
          <a:xfrm>
            <a:off x="-4669766" y="1649083"/>
            <a:ext cx="914400" cy="91440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ylinder 5">
            <a:extLst>
              <a:ext uri="{FF2B5EF4-FFF2-40B4-BE49-F238E27FC236}">
                <a16:creationId xmlns:a16="http://schemas.microsoft.com/office/drawing/2014/main" id="{82AE9028-DE66-B14E-2AC0-5ECE6FF23301}"/>
              </a:ext>
            </a:extLst>
          </p:cNvPr>
          <p:cNvSpPr/>
          <p:nvPr/>
        </p:nvSpPr>
        <p:spPr>
          <a:xfrm>
            <a:off x="5473411" y="2582141"/>
            <a:ext cx="1250830" cy="227162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ylinder 6">
            <a:extLst>
              <a:ext uri="{FF2B5EF4-FFF2-40B4-BE49-F238E27FC236}">
                <a16:creationId xmlns:a16="http://schemas.microsoft.com/office/drawing/2014/main" id="{4D761C52-067C-D65B-D208-0410CF6479AD}"/>
              </a:ext>
            </a:extLst>
          </p:cNvPr>
          <p:cNvSpPr/>
          <p:nvPr/>
        </p:nvSpPr>
        <p:spPr>
          <a:xfrm>
            <a:off x="8964756" y="2782165"/>
            <a:ext cx="1351471" cy="217098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50C01513-F28C-8E90-9849-A6F4A70D2823}"/>
                  </a:ext>
                </a:extLst>
              </p14:cNvPr>
              <p14:cNvContentPartPr/>
              <p14:nvPr/>
            </p14:nvContentPartPr>
            <p14:xfrm>
              <a:off x="5498228" y="3235072"/>
              <a:ext cx="1370906" cy="447524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50C01513-F28C-8E90-9849-A6F4A70D282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80232" y="3217444"/>
                <a:ext cx="1406537" cy="4831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CD1EB8A1-54BF-04DC-6FFA-E0366A9B0D28}"/>
                  </a:ext>
                </a:extLst>
              </p14:cNvPr>
              <p14:cNvContentPartPr/>
              <p14:nvPr/>
            </p14:nvContentPartPr>
            <p14:xfrm>
              <a:off x="8971943" y="3931822"/>
              <a:ext cx="1421211" cy="16603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CD1EB8A1-54BF-04DC-6FFA-E0366A9B0D2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954308" y="3914213"/>
                <a:ext cx="1456840" cy="201608"/>
              </a:xfrm>
              <a:prstGeom prst="rect">
                <a:avLst/>
              </a:prstGeom>
            </p:spPr>
          </p:pic>
        </mc:Fallback>
      </mc:AlternateContent>
      <p:sp>
        <p:nvSpPr>
          <p:cNvPr id="17" name="Oval 16">
            <a:extLst>
              <a:ext uri="{FF2B5EF4-FFF2-40B4-BE49-F238E27FC236}">
                <a16:creationId xmlns:a16="http://schemas.microsoft.com/office/drawing/2014/main" id="{B8816D28-2025-E399-0BD4-F475F777D182}"/>
              </a:ext>
            </a:extLst>
          </p:cNvPr>
          <p:cNvSpPr/>
          <p:nvPr/>
        </p:nvSpPr>
        <p:spPr>
          <a:xfrm>
            <a:off x="-4838423" y="1039891"/>
            <a:ext cx="503207" cy="5032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73864F81-9026-44D4-9C9D-9E3500DA3FAB}"/>
                  </a:ext>
                </a:extLst>
              </p14:cNvPr>
              <p14:cNvContentPartPr/>
              <p14:nvPr/>
            </p14:nvContentPartPr>
            <p14:xfrm>
              <a:off x="1785360" y="454949"/>
              <a:ext cx="18184" cy="18184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73864F81-9026-44D4-9C9D-9E3500DA3FA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76160" y="-436067"/>
                <a:ext cx="1818400" cy="181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DB34D855-EAC7-3095-5AD1-7E854B99537F}"/>
                  </a:ext>
                </a:extLst>
              </p14:cNvPr>
              <p14:cNvContentPartPr/>
              <p14:nvPr/>
            </p14:nvContentPartPr>
            <p14:xfrm>
              <a:off x="5728839" y="3707663"/>
              <a:ext cx="260310" cy="178812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DB34D855-EAC7-3095-5AD1-7E854B99537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711221" y="3689710"/>
                <a:ext cx="295905" cy="2143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DC444EC2-2E49-775C-728F-903145658E6D}"/>
                  </a:ext>
                </a:extLst>
              </p14:cNvPr>
              <p14:cNvContentPartPr/>
              <p14:nvPr/>
            </p14:nvContentPartPr>
            <p14:xfrm>
              <a:off x="6330725" y="4033212"/>
              <a:ext cx="327665" cy="205343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DC444EC2-2E49-775C-728F-903145658E6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313101" y="4015231"/>
                <a:ext cx="363273" cy="2409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3DEC2846-EF2F-8EEA-43D2-1C52AC862A7D}"/>
                  </a:ext>
                </a:extLst>
              </p14:cNvPr>
              <p14:cNvContentPartPr/>
              <p14:nvPr/>
            </p14:nvContentPartPr>
            <p14:xfrm>
              <a:off x="5529822" y="4351052"/>
              <a:ext cx="364885" cy="235129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3DEC2846-EF2F-8EEA-43D2-1C52AC862A7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511847" y="4333435"/>
                <a:ext cx="400475" cy="27072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F03C02FB-5F3C-E336-72AE-32EA0FA45998}"/>
                  </a:ext>
                </a:extLst>
              </p14:cNvPr>
              <p14:cNvContentPartPr/>
              <p14:nvPr/>
            </p14:nvContentPartPr>
            <p14:xfrm>
              <a:off x="9967157" y="4577763"/>
              <a:ext cx="276232" cy="215641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F03C02FB-5F3C-E336-72AE-32EA0FA45998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949533" y="4559793"/>
                <a:ext cx="311840" cy="25122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A33E7C1D-2EE6-6EB8-716B-565DB66BDE20}"/>
                  </a:ext>
                </a:extLst>
              </p14:cNvPr>
              <p14:cNvContentPartPr/>
              <p14:nvPr/>
            </p14:nvContentPartPr>
            <p14:xfrm>
              <a:off x="9505990" y="3625495"/>
              <a:ext cx="310651" cy="168114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A33E7C1D-2EE6-6EB8-716B-565DB66BDE20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488372" y="3607893"/>
                <a:ext cx="346246" cy="2036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7FC53B44-6703-7FC5-218D-49A040B31F72}"/>
                  </a:ext>
                </a:extLst>
              </p14:cNvPr>
              <p14:cNvContentPartPr/>
              <p14:nvPr/>
            </p14:nvContentPartPr>
            <p14:xfrm>
              <a:off x="10110784" y="3850900"/>
              <a:ext cx="18184" cy="436476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7FC53B44-6703-7FC5-218D-49A040B31F72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070283" y="3833268"/>
                <a:ext cx="100012" cy="47209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A872A73E-6500-6ADA-4BCC-D43391631183}"/>
                  </a:ext>
                </a:extLst>
              </p14:cNvPr>
              <p14:cNvContentPartPr/>
              <p14:nvPr/>
            </p14:nvContentPartPr>
            <p14:xfrm>
              <a:off x="9997438" y="3684817"/>
              <a:ext cx="277416" cy="183867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A872A73E-6500-6ADA-4BCC-D43391631183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979830" y="3666861"/>
                <a:ext cx="312991" cy="21941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DD55AD64-73DE-D4E1-78B1-6754FA8B999A}"/>
                  </a:ext>
                </a:extLst>
              </p14:cNvPr>
              <p14:cNvContentPartPr/>
              <p14:nvPr/>
            </p14:nvContentPartPr>
            <p14:xfrm>
              <a:off x="9092667" y="4293685"/>
              <a:ext cx="348737" cy="195038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DD55AD64-73DE-D4E1-78B1-6754FA8B999A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9074691" y="4275726"/>
                <a:ext cx="384330" cy="2305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65B7298B-9CF0-2890-4D86-54AFE5A756E6}"/>
                  </a:ext>
                </a:extLst>
              </p14:cNvPr>
              <p14:cNvContentPartPr/>
              <p14:nvPr/>
            </p14:nvContentPartPr>
            <p14:xfrm>
              <a:off x="9138284" y="3781227"/>
              <a:ext cx="57454" cy="312825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65B7298B-9CF0-2890-4D86-54AFE5A756E6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9120798" y="3763249"/>
                <a:ext cx="92783" cy="34842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ADB34EA6-A7F0-980E-92CF-2FDA6C1FB7AD}"/>
                  </a:ext>
                </a:extLst>
              </p14:cNvPr>
              <p14:cNvContentPartPr/>
              <p14:nvPr/>
            </p14:nvContentPartPr>
            <p14:xfrm>
              <a:off x="9005554" y="4102286"/>
              <a:ext cx="357781" cy="118063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ADB34EA6-A7F0-980E-92CF-2FDA6C1FB7AD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8987935" y="4084702"/>
                <a:ext cx="393379" cy="153590"/>
              </a:xfrm>
              <a:prstGeom prst="rect">
                <a:avLst/>
              </a:prstGeom>
            </p:spPr>
          </p:pic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4F2C0949-7379-FE71-CBEB-C526762D6C1B}"/>
              </a:ext>
            </a:extLst>
          </p:cNvPr>
          <p:cNvSpPr txBox="1"/>
          <p:nvPr/>
        </p:nvSpPr>
        <p:spPr>
          <a:xfrm>
            <a:off x="8819284" y="872836"/>
            <a:ext cx="2218458" cy="15638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2C3E951-9894-58D6-3E9D-2420E864DAEC}"/>
              </a:ext>
            </a:extLst>
          </p:cNvPr>
          <p:cNvSpPr txBox="1"/>
          <p:nvPr/>
        </p:nvSpPr>
        <p:spPr>
          <a:xfrm>
            <a:off x="9019309" y="745547"/>
            <a:ext cx="2182090" cy="163656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E922431-F85B-4CB4-64E6-59DA4E2C9408}"/>
              </a:ext>
            </a:extLst>
          </p:cNvPr>
          <p:cNvSpPr txBox="1"/>
          <p:nvPr/>
        </p:nvSpPr>
        <p:spPr>
          <a:xfrm>
            <a:off x="8764731" y="1036492"/>
            <a:ext cx="2218458" cy="15274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489CF2A-43DF-3BBF-47EE-EBA7CD14FAEA}"/>
              </a:ext>
            </a:extLst>
          </p:cNvPr>
          <p:cNvSpPr txBox="1"/>
          <p:nvPr/>
        </p:nvSpPr>
        <p:spPr>
          <a:xfrm>
            <a:off x="9878961" y="1654720"/>
            <a:ext cx="2909454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 err="1">
                <a:solidFill>
                  <a:srgbClr val="FF0000"/>
                </a:solidFill>
                <a:cs typeface="Calibri"/>
              </a:rPr>
              <a:t>Surnageant</a:t>
            </a:r>
            <a:endParaRPr lang="en-US" sz="2000" b="1">
              <a:solidFill>
                <a:srgbClr val="FF0000"/>
              </a:solidFill>
              <a:cs typeface="Calibri"/>
            </a:endParaRPr>
          </a:p>
          <a:p>
            <a:endParaRPr lang="en-US" sz="2000" dirty="0">
              <a:solidFill>
                <a:srgbClr val="00B050"/>
              </a:solidFill>
              <a:cs typeface="Calibri"/>
            </a:endParaRPr>
          </a:p>
          <a:p>
            <a:r>
              <a:rPr lang="en-US" sz="2000" b="1" dirty="0" err="1">
                <a:solidFill>
                  <a:srgbClr val="00B050"/>
                </a:solidFill>
                <a:cs typeface="Calibri"/>
              </a:rPr>
              <a:t>Résidu</a:t>
            </a:r>
            <a:endParaRPr lang="en-US" sz="2000" b="1" dirty="0">
              <a:solidFill>
                <a:srgbClr val="00B050"/>
              </a:solidFill>
              <a:cs typeface="Calibri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AE03F8B-62E4-8A95-6F84-A73B35EB1E44}"/>
              </a:ext>
            </a:extLst>
          </p:cNvPr>
          <p:cNvSpPr txBox="1"/>
          <p:nvPr/>
        </p:nvSpPr>
        <p:spPr>
          <a:xfrm>
            <a:off x="5362608" y="5055177"/>
            <a:ext cx="3018558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cs typeface="Calibri"/>
              </a:rPr>
              <a:t>Mélange </a:t>
            </a:r>
            <a:r>
              <a:rPr lang="en-US" sz="2000" b="1" dirty="0" err="1">
                <a:cs typeface="Calibri"/>
              </a:rPr>
              <a:t>hétérogène</a:t>
            </a:r>
            <a:endParaRPr lang="en-US" sz="2000" dirty="0" err="1">
              <a:cs typeface="Calibri" panose="020F0502020204030204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C838968-676B-D6E6-B7EF-A37C8AC5271B}"/>
              </a:ext>
            </a:extLst>
          </p:cNvPr>
          <p:cNvSpPr txBox="1"/>
          <p:nvPr/>
        </p:nvSpPr>
        <p:spPr>
          <a:xfrm>
            <a:off x="5037841" y="1799751"/>
            <a:ext cx="3836843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cs typeface="Calibri"/>
              </a:rPr>
              <a:t>Laisser </a:t>
            </a:r>
            <a:r>
              <a:rPr lang="en-US" sz="2000" b="1" dirty="0" err="1">
                <a:solidFill>
                  <a:srgbClr val="FF0000"/>
                </a:solidFill>
                <a:cs typeface="Calibri"/>
              </a:rPr>
              <a:t>reposer</a:t>
            </a:r>
            <a:endParaRPr lang="en-US">
              <a:solidFill>
                <a:srgbClr val="000000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23428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B271B6-3E12-7779-8E0F-DE3C5915E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 err="1">
                <a:solidFill>
                  <a:srgbClr val="FFFFFF"/>
                </a:solidFill>
                <a:cs typeface="Calibri Light"/>
              </a:rPr>
              <a:t>Décantation</a:t>
            </a:r>
            <a:r>
              <a:rPr lang="en-US" sz="4000" dirty="0">
                <a:solidFill>
                  <a:srgbClr val="FFFFFF"/>
                </a:solidFill>
                <a:cs typeface="Calibri Light"/>
              </a:rPr>
              <a:t> 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2C03B-B15B-0139-631E-8E4834D46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endParaRPr lang="en-US" sz="2000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64F54054-305A-C11A-6C84-758F3D6EAFB5}"/>
              </a:ext>
            </a:extLst>
          </p:cNvPr>
          <p:cNvSpPr/>
          <p:nvPr/>
        </p:nvSpPr>
        <p:spPr>
          <a:xfrm>
            <a:off x="9110229" y="3073111"/>
            <a:ext cx="1322716" cy="214222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5627B9CE-43A8-F224-C5DA-D4F1AF1448D8}"/>
              </a:ext>
            </a:extLst>
          </p:cNvPr>
          <p:cNvSpPr/>
          <p:nvPr/>
        </p:nvSpPr>
        <p:spPr>
          <a:xfrm rot="3300000">
            <a:off x="7345183" y="1626926"/>
            <a:ext cx="1193321" cy="202720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2262042-A349-6441-8F72-D00EFB067C03}"/>
                  </a:ext>
                </a:extLst>
              </p14:cNvPr>
              <p14:cNvContentPartPr/>
              <p14:nvPr/>
            </p14:nvContentPartPr>
            <p14:xfrm>
              <a:off x="7233381" y="2404272"/>
              <a:ext cx="1714745" cy="285452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2262042-A349-6441-8F72-D00EFB067C0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215744" y="2386656"/>
                <a:ext cx="1750379" cy="3210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413FDFE1-43DB-D503-DEB9-4CA1C6649B29}"/>
                  </a:ext>
                </a:extLst>
              </p14:cNvPr>
              <p14:cNvContentPartPr/>
              <p14:nvPr/>
            </p14:nvContentPartPr>
            <p14:xfrm>
              <a:off x="9156216" y="4186961"/>
              <a:ext cx="1319583" cy="149913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413FDFE1-43DB-D503-DEB9-4CA1C6649B2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138223" y="4169345"/>
                <a:ext cx="1355209" cy="1855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7023F06-65BC-7860-E97D-C279610BCE19}"/>
                  </a:ext>
                </a:extLst>
              </p14:cNvPr>
              <p14:cNvContentPartPr/>
              <p14:nvPr/>
            </p14:nvContentPartPr>
            <p14:xfrm>
              <a:off x="9443360" y="3898909"/>
              <a:ext cx="279900" cy="151091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7023F06-65BC-7860-E97D-C279610BCE1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425395" y="3881324"/>
                <a:ext cx="315471" cy="1866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63A1B4E3-54DE-807F-807D-D68CF29EE4E0}"/>
                  </a:ext>
                </a:extLst>
              </p14:cNvPr>
              <p14:cNvContentPartPr/>
              <p14:nvPr/>
            </p14:nvContentPartPr>
            <p14:xfrm>
              <a:off x="8655108" y="2610269"/>
              <a:ext cx="172824" cy="138272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63A1B4E3-54DE-807F-807D-D68CF29EE4E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637143" y="2592671"/>
                <a:ext cx="208395" cy="17382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EB5F2DA1-2D25-9CB1-4E59-402FDD0967ED}"/>
                  </a:ext>
                </a:extLst>
              </p14:cNvPr>
              <p14:cNvContentPartPr/>
              <p14:nvPr/>
            </p14:nvContentPartPr>
            <p14:xfrm>
              <a:off x="7650733" y="2970028"/>
              <a:ext cx="295316" cy="16448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EB5F2DA1-2D25-9CB1-4E59-402FDD0967E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633108" y="2952431"/>
                <a:ext cx="330927" cy="2000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1365E543-910D-5D98-70E3-9EA5DC2D32D3}"/>
                  </a:ext>
                </a:extLst>
              </p14:cNvPr>
              <p14:cNvContentPartPr/>
              <p14:nvPr/>
            </p14:nvContentPartPr>
            <p14:xfrm>
              <a:off x="10167553" y="4628395"/>
              <a:ext cx="244707" cy="253232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1365E543-910D-5D98-70E3-9EA5DC2D32D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0149946" y="4610769"/>
                <a:ext cx="280281" cy="2888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CA7769D-62F6-54B5-3D94-3C20296D496D}"/>
                  </a:ext>
                </a:extLst>
              </p14:cNvPr>
              <p14:cNvContentPartPr/>
              <p14:nvPr/>
            </p14:nvContentPartPr>
            <p14:xfrm>
              <a:off x="7028533" y="2696907"/>
              <a:ext cx="301821" cy="157475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CA7769D-62F6-54B5-3D94-3C20296D496D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010546" y="2679290"/>
                <a:ext cx="337435" cy="193069"/>
              </a:xfrm>
              <a:prstGeom prst="rect">
                <a:avLst/>
              </a:prstGeom>
            </p:spPr>
          </p:pic>
        </mc:Fallback>
      </mc:AlternateContent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FD31855-9165-3061-3D29-1B4C469E13C7}"/>
              </a:ext>
            </a:extLst>
          </p:cNvPr>
          <p:cNvCxnSpPr/>
          <p:nvPr/>
        </p:nvCxnSpPr>
        <p:spPr>
          <a:xfrm>
            <a:off x="5638800" y="2971800"/>
            <a:ext cx="914400" cy="91440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19CF5F5F-4BC2-58F4-87DB-C8AAB73E870E}"/>
                  </a:ext>
                </a:extLst>
              </p14:cNvPr>
              <p14:cNvContentPartPr/>
              <p14:nvPr/>
            </p14:nvContentPartPr>
            <p14:xfrm>
              <a:off x="5832147" y="3086959"/>
              <a:ext cx="18184" cy="18184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19CF5F5F-4BC2-58F4-87DB-C8AAB73E870E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941131" y="2177759"/>
                <a:ext cx="1818400" cy="181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B2B3FB4A-1573-F3F3-AF21-BC92C5D75E3F}"/>
                  </a:ext>
                </a:extLst>
              </p14:cNvPr>
              <p14:cNvContentPartPr/>
              <p14:nvPr/>
            </p14:nvContentPartPr>
            <p14:xfrm>
              <a:off x="5799765" y="3168078"/>
              <a:ext cx="18184" cy="18184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B2B3FB4A-1573-F3F3-AF21-BC92C5D75E3F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908749" y="2258878"/>
                <a:ext cx="1818400" cy="181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C366C55E-5AE0-D5A0-58CC-7E056E106ADB}"/>
                  </a:ext>
                </a:extLst>
              </p14:cNvPr>
              <p14:cNvContentPartPr/>
              <p14:nvPr/>
            </p14:nvContentPartPr>
            <p14:xfrm>
              <a:off x="9836403" y="2302361"/>
              <a:ext cx="541425" cy="1463609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C366C55E-5AE0-D5A0-58CC-7E056E106ADB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9818775" y="2284367"/>
                <a:ext cx="577040" cy="1499237"/>
              </a:xfrm>
              <a:prstGeom prst="rect">
                <a:avLst/>
              </a:prstGeom>
            </p:spPr>
          </p:pic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88516BA8-9390-7D83-5FAC-72E121BF05DD}"/>
              </a:ext>
            </a:extLst>
          </p:cNvPr>
          <p:cNvSpPr txBox="1"/>
          <p:nvPr/>
        </p:nvSpPr>
        <p:spPr>
          <a:xfrm>
            <a:off x="8928388" y="1091044"/>
            <a:ext cx="2600324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cs typeface="Calibri"/>
              </a:rPr>
              <a:t>Tige de </a:t>
            </a:r>
            <a:r>
              <a:rPr lang="en-US" sz="2000" b="1" dirty="0" err="1">
                <a:cs typeface="Calibri"/>
              </a:rPr>
              <a:t>verre</a:t>
            </a:r>
            <a:endParaRPr lang="en-US" sz="2000" b="1" dirty="0">
              <a:cs typeface="Calibri"/>
            </a:endParaRPr>
          </a:p>
          <a:p>
            <a:endParaRPr lang="en-US" sz="2000" b="1" dirty="0">
              <a:solidFill>
                <a:srgbClr val="FF0000"/>
              </a:solidFill>
              <a:cs typeface="Calibri"/>
            </a:endParaRPr>
          </a:p>
          <a:p>
            <a:r>
              <a:rPr lang="en-US" sz="2000" b="1" dirty="0" err="1">
                <a:solidFill>
                  <a:srgbClr val="FF0000"/>
                </a:solidFill>
                <a:cs typeface="Calibri"/>
              </a:rPr>
              <a:t>Transvider</a:t>
            </a:r>
            <a:r>
              <a:rPr lang="en-US" sz="2000" b="1" dirty="0">
                <a:solidFill>
                  <a:srgbClr val="FF0000"/>
                </a:solidFill>
                <a:cs typeface="Calibri"/>
              </a:rPr>
              <a:t> le </a:t>
            </a:r>
            <a:r>
              <a:rPr lang="en-US" sz="2000" b="1" dirty="0" err="1">
                <a:solidFill>
                  <a:srgbClr val="FF0000"/>
                </a:solidFill>
                <a:cs typeface="Calibri"/>
              </a:rPr>
              <a:t>liquide</a:t>
            </a:r>
            <a:endParaRPr lang="en-US" b="1" dirty="0">
              <a:solidFill>
                <a:srgbClr val="FF0000"/>
              </a:solidFill>
              <a:cs typeface="Calibri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181E042A-34A0-3071-7395-586DA0D6AE53}"/>
                  </a:ext>
                </a:extLst>
              </p14:cNvPr>
              <p14:cNvContentPartPr/>
              <p14:nvPr/>
            </p14:nvContentPartPr>
            <p14:xfrm>
              <a:off x="9469634" y="1767556"/>
              <a:ext cx="18184" cy="18184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181E042A-34A0-3071-7395-586DA0D6AE53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560434" y="858356"/>
                <a:ext cx="1818400" cy="181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FE160B22-3BD9-004E-2854-4A627BEBE50A}"/>
                  </a:ext>
                </a:extLst>
              </p14:cNvPr>
              <p14:cNvContentPartPr/>
              <p14:nvPr/>
            </p14:nvContentPartPr>
            <p14:xfrm>
              <a:off x="9741552" y="1164462"/>
              <a:ext cx="18184" cy="18184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FE160B22-3BD9-004E-2854-4A627BEBE50A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850536" y="273446"/>
                <a:ext cx="1818400" cy="181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98BC798B-DF65-506E-7DFA-5F23F72C0ED4}"/>
                  </a:ext>
                </a:extLst>
              </p14:cNvPr>
              <p14:cNvContentPartPr/>
              <p14:nvPr/>
            </p14:nvContentPartPr>
            <p14:xfrm>
              <a:off x="10117154" y="1330589"/>
              <a:ext cx="18184" cy="18184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98BC798B-DF65-506E-7DFA-5F23F72C0ED4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9207954" y="439573"/>
                <a:ext cx="1818400" cy="1818400"/>
              </a:xfrm>
              <a:prstGeom prst="rect">
                <a:avLst/>
              </a:prstGeom>
            </p:spPr>
          </p:pic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90DF339A-3C46-059E-4F6E-3AC3ADD3E62C}"/>
              </a:ext>
            </a:extLst>
          </p:cNvPr>
          <p:cNvSpPr txBox="1"/>
          <p:nvPr/>
        </p:nvSpPr>
        <p:spPr>
          <a:xfrm>
            <a:off x="7471422" y="3708165"/>
            <a:ext cx="2355028" cy="221599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 err="1">
                <a:solidFill>
                  <a:srgbClr val="00B050"/>
                </a:solidFill>
                <a:cs typeface="Calibri"/>
              </a:rPr>
              <a:t>Résidu</a:t>
            </a:r>
            <a:endParaRPr lang="en-US" sz="2000">
              <a:solidFill>
                <a:srgbClr val="00B050"/>
              </a:solidFill>
              <a:cs typeface="Calibri"/>
            </a:endParaRPr>
          </a:p>
          <a:p>
            <a:endParaRPr lang="en-US" sz="2000" b="1" dirty="0">
              <a:cs typeface="Calibri"/>
            </a:endParaRPr>
          </a:p>
          <a:p>
            <a:r>
              <a:rPr lang="en-US" sz="2000" b="1" dirty="0">
                <a:cs typeface="Calibri"/>
              </a:rPr>
              <a:t>Mélange </a:t>
            </a:r>
            <a:r>
              <a:rPr lang="en-US" sz="2000" b="1" dirty="0" err="1">
                <a:cs typeface="Calibri"/>
              </a:rPr>
              <a:t>Hétérogène</a:t>
            </a:r>
          </a:p>
          <a:p>
            <a:endParaRPr lang="en-US" dirty="0">
              <a:cs typeface="Calibri"/>
            </a:endParaRPr>
          </a:p>
          <a:p>
            <a:endParaRPr lang="en-US" sz="2000" b="1" dirty="0">
              <a:solidFill>
                <a:srgbClr val="00B050"/>
              </a:solidFill>
              <a:cs typeface="Calibri"/>
            </a:endParaRPr>
          </a:p>
          <a:p>
            <a:r>
              <a:rPr lang="en-US" sz="2000" b="1" dirty="0" err="1">
                <a:solidFill>
                  <a:srgbClr val="00B050"/>
                </a:solidFill>
                <a:cs typeface="Calibri"/>
              </a:rPr>
              <a:t>Bécher</a:t>
            </a:r>
            <a:endParaRPr lang="en-US" sz="2000" dirty="0">
              <a:solidFill>
                <a:srgbClr val="00B05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4755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4BC7D8-60A6-B70B-3735-D5BAE380A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  <a:cs typeface="Calibri Light"/>
              </a:rPr>
              <a:t>Filtration  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1F73E3B6-D0A5-2DCA-97B9-EDD30B0538AF}"/>
              </a:ext>
            </a:extLst>
          </p:cNvPr>
          <p:cNvSpPr/>
          <p:nvPr/>
        </p:nvSpPr>
        <p:spPr>
          <a:xfrm rot="6540000">
            <a:off x="5794778" y="800573"/>
            <a:ext cx="1035169" cy="156713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471F9383-E3E8-5B7B-79A0-7D7EDEB10CA9}"/>
              </a:ext>
            </a:extLst>
          </p:cNvPr>
          <p:cNvSpPr/>
          <p:nvPr/>
        </p:nvSpPr>
        <p:spPr>
          <a:xfrm rot="10800000">
            <a:off x="7069837" y="2399450"/>
            <a:ext cx="805132" cy="96328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0AC6919-73F8-8AC6-C96F-1F29886C6955}"/>
              </a:ext>
            </a:extLst>
          </p:cNvPr>
          <p:cNvSpPr/>
          <p:nvPr/>
        </p:nvSpPr>
        <p:spPr>
          <a:xfrm>
            <a:off x="7091794" y="2218458"/>
            <a:ext cx="733245" cy="3163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F7BA532-1853-74C3-2120-8B929234D7C7}"/>
              </a:ext>
            </a:extLst>
          </p:cNvPr>
          <p:cNvSpPr/>
          <p:nvPr/>
        </p:nvSpPr>
        <p:spPr>
          <a:xfrm>
            <a:off x="-4160612" y="2126313"/>
            <a:ext cx="1150188" cy="7044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Preparation 8">
            <a:extLst>
              <a:ext uri="{FF2B5EF4-FFF2-40B4-BE49-F238E27FC236}">
                <a16:creationId xmlns:a16="http://schemas.microsoft.com/office/drawing/2014/main" id="{DA6A562B-A260-D4E9-0532-1992EA3E5A29}"/>
              </a:ext>
            </a:extLst>
          </p:cNvPr>
          <p:cNvSpPr/>
          <p:nvPr/>
        </p:nvSpPr>
        <p:spPr>
          <a:xfrm>
            <a:off x="7075718" y="2984740"/>
            <a:ext cx="877019" cy="761999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E568C4E5-3A3B-B23C-3D99-5890A45C2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505E4E-A5BE-A031-8E79-831441031FC5}"/>
              </a:ext>
            </a:extLst>
          </p:cNvPr>
          <p:cNvSpPr/>
          <p:nvPr/>
        </p:nvSpPr>
        <p:spPr>
          <a:xfrm>
            <a:off x="-2091531" y="2534858"/>
            <a:ext cx="632603" cy="11789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F9802E57-BEBF-AA9C-0E9E-3589C3FBEE0C}"/>
              </a:ext>
            </a:extLst>
          </p:cNvPr>
          <p:cNvSpPr/>
          <p:nvPr/>
        </p:nvSpPr>
        <p:spPr>
          <a:xfrm>
            <a:off x="-1544341" y="2879098"/>
            <a:ext cx="733245" cy="119332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Minus Sign 26">
            <a:extLst>
              <a:ext uri="{FF2B5EF4-FFF2-40B4-BE49-F238E27FC236}">
                <a16:creationId xmlns:a16="http://schemas.microsoft.com/office/drawing/2014/main" id="{406151B9-0754-D1A3-11D5-5FE8DA01F38E}"/>
              </a:ext>
            </a:extLst>
          </p:cNvPr>
          <p:cNvSpPr/>
          <p:nvPr/>
        </p:nvSpPr>
        <p:spPr>
          <a:xfrm rot="5400000">
            <a:off x="6195203" y="3881674"/>
            <a:ext cx="2530415" cy="208471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085A03E9-95EC-C2EB-94F5-ADECFB1A3968}"/>
              </a:ext>
            </a:extLst>
          </p:cNvPr>
          <p:cNvSpPr/>
          <p:nvPr/>
        </p:nvSpPr>
        <p:spPr>
          <a:xfrm>
            <a:off x="6767160" y="4575938"/>
            <a:ext cx="905773" cy="126520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0E892AFC-7F06-9D70-4181-DDED8BA4EDE4}"/>
              </a:ext>
            </a:extLst>
          </p:cNvPr>
          <p:cNvSpPr/>
          <p:nvPr/>
        </p:nvSpPr>
        <p:spPr>
          <a:xfrm>
            <a:off x="7215440" y="4572473"/>
            <a:ext cx="963282" cy="126520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A6FB11E0-2C40-9172-FEF6-83B2A80A18E3}"/>
                  </a:ext>
                </a:extLst>
              </p14:cNvPr>
              <p14:cNvContentPartPr/>
              <p14:nvPr/>
            </p14:nvContentPartPr>
            <p14:xfrm>
              <a:off x="7098237" y="5115175"/>
              <a:ext cx="926813" cy="183107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A6FB11E0-2C40-9172-FEF6-83B2A80A18E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80601" y="5097223"/>
                <a:ext cx="962446" cy="2186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8198953E-23DD-C6D2-5340-23D4BB626333}"/>
                  </a:ext>
                </a:extLst>
              </p14:cNvPr>
              <p14:cNvContentPartPr/>
              <p14:nvPr/>
            </p14:nvContentPartPr>
            <p14:xfrm>
              <a:off x="5722076" y="1003807"/>
              <a:ext cx="1004436" cy="1216501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8198953E-23DD-C6D2-5340-23D4BB62633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04442" y="985811"/>
                <a:ext cx="1040065" cy="12521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A5EB0315-3CE8-DF71-2765-60E8A176219A}"/>
                  </a:ext>
                </a:extLst>
              </p14:cNvPr>
              <p14:cNvContentPartPr/>
              <p14:nvPr/>
            </p14:nvContentPartPr>
            <p14:xfrm>
              <a:off x="6402927" y="1416011"/>
              <a:ext cx="184862" cy="210608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A5EB0315-3CE8-DF71-2765-60E8A176219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384979" y="1398041"/>
                <a:ext cx="220399" cy="2461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3134A0A0-E5D6-B6C2-1B55-BADF5950B937}"/>
                  </a:ext>
                </a:extLst>
              </p14:cNvPr>
              <p14:cNvContentPartPr/>
              <p14:nvPr/>
            </p14:nvContentPartPr>
            <p14:xfrm>
              <a:off x="5610447" y="1526092"/>
              <a:ext cx="244868" cy="194641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3134A0A0-E5D6-B6C2-1B55-BADF5950B93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592468" y="1508136"/>
                <a:ext cx="280466" cy="2301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AD7F0DF8-5440-DE13-CCA6-BC08A14CFD0D}"/>
                  </a:ext>
                </a:extLst>
              </p14:cNvPr>
              <p14:cNvContentPartPr/>
              <p14:nvPr/>
            </p14:nvContentPartPr>
            <p14:xfrm>
              <a:off x="7122960" y="5497935"/>
              <a:ext cx="293220" cy="205103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AD7F0DF8-5440-DE13-CCA6-BC08A14CFD0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105352" y="5479975"/>
                <a:ext cx="328794" cy="2406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87BC113E-A097-A005-5C95-069799AF358A}"/>
                  </a:ext>
                </a:extLst>
              </p14:cNvPr>
              <p14:cNvContentPartPr/>
              <p14:nvPr/>
            </p14:nvContentPartPr>
            <p14:xfrm>
              <a:off x="7888646" y="5486001"/>
              <a:ext cx="90374" cy="145976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87BC113E-A097-A005-5C95-069799AF358A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871073" y="5468383"/>
                <a:ext cx="125878" cy="1815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E4788B5E-2517-381F-75A9-7B52571BE8D3}"/>
                  </a:ext>
                </a:extLst>
              </p14:cNvPr>
              <p14:cNvContentPartPr/>
              <p14:nvPr/>
            </p14:nvContentPartPr>
            <p14:xfrm>
              <a:off x="7906557" y="5533400"/>
              <a:ext cx="217883" cy="179927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E4788B5E-2517-381F-75A9-7B52571BE8D3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888580" y="5515802"/>
                <a:ext cx="253478" cy="215481"/>
              </a:xfrm>
              <a:prstGeom prst="rect">
                <a:avLst/>
              </a:prstGeom>
            </p:spPr>
          </p:pic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0759C577-FF30-1841-16C0-79E776A4752B}"/>
              </a:ext>
            </a:extLst>
          </p:cNvPr>
          <p:cNvSpPr txBox="1"/>
          <p:nvPr/>
        </p:nvSpPr>
        <p:spPr>
          <a:xfrm>
            <a:off x="4491470" y="2600324"/>
            <a:ext cx="2036618" cy="16547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AD10D7B4-5ABB-607E-863B-138317A1E143}"/>
                  </a:ext>
                </a:extLst>
              </p14:cNvPr>
              <p14:cNvContentPartPr/>
              <p14:nvPr/>
            </p14:nvContentPartPr>
            <p14:xfrm>
              <a:off x="5038225" y="2871535"/>
              <a:ext cx="18184" cy="18184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AD10D7B4-5ABB-607E-863B-138317A1E143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147209" y="1980519"/>
                <a:ext cx="1818400" cy="1818400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TextBox 39">
            <a:extLst>
              <a:ext uri="{FF2B5EF4-FFF2-40B4-BE49-F238E27FC236}">
                <a16:creationId xmlns:a16="http://schemas.microsoft.com/office/drawing/2014/main" id="{F5817D20-208D-54F3-3317-7F6D3EDF063E}"/>
              </a:ext>
            </a:extLst>
          </p:cNvPr>
          <p:cNvSpPr txBox="1"/>
          <p:nvPr/>
        </p:nvSpPr>
        <p:spPr>
          <a:xfrm>
            <a:off x="4924489" y="2055275"/>
            <a:ext cx="2291195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 err="1">
                <a:solidFill>
                  <a:srgbClr val="FF0000"/>
                </a:solidFill>
                <a:cs typeface="Calibri"/>
              </a:rPr>
              <a:t>Résidu</a:t>
            </a:r>
            <a:endParaRPr lang="en-US" sz="2000" b="1" dirty="0">
              <a:solidFill>
                <a:srgbClr val="FF0000"/>
              </a:solidFill>
              <a:cs typeface="Calibri"/>
            </a:endParaRPr>
          </a:p>
          <a:p>
            <a:endParaRPr lang="en-US" sz="2000" b="1" dirty="0">
              <a:cs typeface="Calibri"/>
            </a:endParaRPr>
          </a:p>
          <a:p>
            <a:endParaRPr lang="en-US" sz="2000" b="1" dirty="0">
              <a:cs typeface="Calibri"/>
            </a:endParaRPr>
          </a:p>
          <a:p>
            <a:endParaRPr lang="en-US" sz="2000" b="1" dirty="0">
              <a:cs typeface="Calibri"/>
            </a:endParaRPr>
          </a:p>
          <a:p>
            <a:endParaRPr lang="en-US" sz="2000" b="1" dirty="0">
              <a:cs typeface="Calibri"/>
            </a:endParaRPr>
          </a:p>
          <a:p>
            <a:r>
              <a:rPr lang="en-US" sz="2000" b="1" dirty="0" err="1">
                <a:cs typeface="Calibri"/>
              </a:rPr>
              <a:t>Filtreur</a:t>
            </a:r>
            <a:r>
              <a:rPr lang="en-US" sz="2000" b="1" dirty="0">
                <a:cs typeface="Calibri"/>
              </a:rPr>
              <a:t>   </a:t>
            </a:r>
          </a:p>
          <a:p>
            <a:endParaRPr lang="en-US" sz="2000" b="1" dirty="0">
              <a:solidFill>
                <a:srgbClr val="FF0000"/>
              </a:solidFill>
              <a:cs typeface="Calibri"/>
            </a:endParaRPr>
          </a:p>
          <a:p>
            <a:r>
              <a:rPr lang="en-US" sz="2000" b="1" dirty="0">
                <a:solidFill>
                  <a:srgbClr val="FF0000"/>
                </a:solidFill>
                <a:cs typeface="Calibri"/>
              </a:rPr>
              <a:t>Vider le mélange à travers le </a:t>
            </a:r>
            <a:r>
              <a:rPr lang="en-US" sz="2000" b="1" dirty="0" err="1">
                <a:solidFill>
                  <a:srgbClr val="FF0000"/>
                </a:solidFill>
                <a:cs typeface="Calibri"/>
              </a:rPr>
              <a:t>filtre</a:t>
            </a:r>
            <a:endParaRPr lang="en-US" sz="2000" b="1" dirty="0">
              <a:solidFill>
                <a:srgbClr val="FF0000"/>
              </a:solidFill>
              <a:cs typeface="Calibri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DBF438E4-7B42-E107-6225-C2DE376BA715}"/>
                  </a:ext>
                </a:extLst>
              </p14:cNvPr>
              <p14:cNvContentPartPr/>
              <p14:nvPr/>
            </p14:nvContentPartPr>
            <p14:xfrm>
              <a:off x="-4503814" y="2825236"/>
              <a:ext cx="495575" cy="62289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DBF438E4-7B42-E107-6225-C2DE376BA715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-4521436" y="2807695"/>
                <a:ext cx="531179" cy="97729"/>
              </a:xfrm>
              <a:prstGeom prst="rect">
                <a:avLst/>
              </a:prstGeom>
            </p:spPr>
          </p:pic>
        </mc:Fallback>
      </mc:AlternateContent>
      <p:sp>
        <p:nvSpPr>
          <p:cNvPr id="42" name="TextBox 41">
            <a:extLst>
              <a:ext uri="{FF2B5EF4-FFF2-40B4-BE49-F238E27FC236}">
                <a16:creationId xmlns:a16="http://schemas.microsoft.com/office/drawing/2014/main" id="{53CB92A6-22B8-8D16-5153-E112431038BA}"/>
              </a:ext>
            </a:extLst>
          </p:cNvPr>
          <p:cNvSpPr txBox="1"/>
          <p:nvPr/>
        </p:nvSpPr>
        <p:spPr>
          <a:xfrm>
            <a:off x="8230253" y="2836243"/>
            <a:ext cx="1909329" cy="25545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  <a:cs typeface="Calibri"/>
              </a:rPr>
              <a:t>Papier </a:t>
            </a:r>
            <a:r>
              <a:rPr lang="en-US" sz="2000" b="1" dirty="0" err="1">
                <a:solidFill>
                  <a:srgbClr val="00B050"/>
                </a:solidFill>
                <a:cs typeface="Calibri"/>
              </a:rPr>
              <a:t>flitre</a:t>
            </a:r>
            <a:endParaRPr lang="en-US" sz="2000" b="1" dirty="0">
              <a:solidFill>
                <a:srgbClr val="00B050"/>
              </a:solidFill>
              <a:cs typeface="Calibri"/>
            </a:endParaRPr>
          </a:p>
          <a:p>
            <a:endParaRPr lang="en-US" sz="2000" b="1" dirty="0">
              <a:cs typeface="Calibri"/>
            </a:endParaRPr>
          </a:p>
          <a:p>
            <a:r>
              <a:rPr lang="en-US" sz="2000" b="1" dirty="0" err="1">
                <a:solidFill>
                  <a:srgbClr val="0070C0"/>
                </a:solidFill>
                <a:cs typeface="Calibri"/>
              </a:rPr>
              <a:t>Entonnoir</a:t>
            </a:r>
            <a:endParaRPr lang="en-US" sz="2000" b="1" dirty="0">
              <a:solidFill>
                <a:srgbClr val="0070C0"/>
              </a:solidFill>
              <a:cs typeface="Calibri"/>
            </a:endParaRPr>
          </a:p>
          <a:p>
            <a:endParaRPr lang="en-US" sz="2000" b="1" dirty="0">
              <a:solidFill>
                <a:srgbClr val="0070C0"/>
              </a:solidFill>
              <a:cs typeface="Calibri"/>
            </a:endParaRPr>
          </a:p>
          <a:p>
            <a:r>
              <a:rPr lang="en-US" sz="2000" b="1" dirty="0">
                <a:solidFill>
                  <a:srgbClr val="0070C0"/>
                </a:solidFill>
                <a:cs typeface="Calibri"/>
              </a:rPr>
              <a:t>Erlenmeyer</a:t>
            </a:r>
          </a:p>
          <a:p>
            <a:endParaRPr lang="en-US" sz="2000" b="1" dirty="0">
              <a:solidFill>
                <a:srgbClr val="0070C0"/>
              </a:solidFill>
              <a:cs typeface="Calibri"/>
            </a:endParaRPr>
          </a:p>
          <a:p>
            <a:r>
              <a:rPr lang="en-US" sz="2000" b="1" dirty="0">
                <a:solidFill>
                  <a:srgbClr val="0070C0"/>
                </a:solidFill>
                <a:cs typeface="Calibri"/>
              </a:rPr>
              <a:t>Mélange </a:t>
            </a:r>
            <a:r>
              <a:rPr lang="en-US" sz="2000" b="1" err="1">
                <a:solidFill>
                  <a:srgbClr val="0070C0"/>
                </a:solidFill>
                <a:cs typeface="Calibri"/>
              </a:rPr>
              <a:t>homogène</a:t>
            </a:r>
            <a:endParaRPr lang="en-US" sz="2000" b="1">
              <a:solidFill>
                <a:srgbClr val="0070C0"/>
              </a:solidFill>
              <a:cs typeface="Calibri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42201A8-4924-0E22-5FB9-BF65C55B06BB}"/>
              </a:ext>
            </a:extLst>
          </p:cNvPr>
          <p:cNvSpPr txBox="1"/>
          <p:nvPr/>
        </p:nvSpPr>
        <p:spPr>
          <a:xfrm>
            <a:off x="9123347" y="999684"/>
            <a:ext cx="2327563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 err="1">
                <a:solidFill>
                  <a:srgbClr val="FF0000"/>
                </a:solidFill>
                <a:cs typeface="Calibri"/>
              </a:rPr>
              <a:t>Fabriquer</a:t>
            </a:r>
            <a:r>
              <a:rPr lang="en-US" sz="2000" b="1" dirty="0">
                <a:solidFill>
                  <a:srgbClr val="FF0000"/>
                </a:solidFill>
                <a:cs typeface="Calibri"/>
              </a:rPr>
              <a:t> un papier </a:t>
            </a:r>
            <a:r>
              <a:rPr lang="en-US" sz="2000" b="1" dirty="0" err="1">
                <a:solidFill>
                  <a:srgbClr val="FF0000"/>
                </a:solidFill>
                <a:cs typeface="Calibri"/>
              </a:rPr>
              <a:t>filtre</a:t>
            </a:r>
            <a:endParaRPr lang="en-US" sz="2000" b="1" dirty="0" err="1">
              <a:solidFill>
                <a:srgbClr val="FF0000"/>
              </a:solidFill>
            </a:endParaRPr>
          </a:p>
        </p:txBody>
      </p:sp>
      <p:sp>
        <p:nvSpPr>
          <p:cNvPr id="44" name="Flowchart: Connector 43">
            <a:extLst>
              <a:ext uri="{FF2B5EF4-FFF2-40B4-BE49-F238E27FC236}">
                <a16:creationId xmlns:a16="http://schemas.microsoft.com/office/drawing/2014/main" id="{0A9A39C8-333F-4B8B-98FA-FD05A147F3EA}"/>
              </a:ext>
            </a:extLst>
          </p:cNvPr>
          <p:cNvSpPr/>
          <p:nvPr/>
        </p:nvSpPr>
        <p:spPr>
          <a:xfrm>
            <a:off x="7328188" y="163656"/>
            <a:ext cx="1293962" cy="1178943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49AF45AD-2EA0-5A4B-4A79-711D87B80A5C}"/>
                  </a:ext>
                </a:extLst>
              </p14:cNvPr>
              <p14:cNvContentPartPr/>
              <p14:nvPr/>
            </p14:nvContentPartPr>
            <p14:xfrm>
              <a:off x="7907219" y="242383"/>
              <a:ext cx="108853" cy="1006298"/>
            </p14:xfrm>
          </p:contentPart>
        </mc:Choice>
        <mc:Fallback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49AF45AD-2EA0-5A4B-4A79-711D87B80A5C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889256" y="224388"/>
                <a:ext cx="144419" cy="104192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0E8EC20D-B5C4-373E-DD61-1D5B9ECF37FF}"/>
                  </a:ext>
                </a:extLst>
              </p14:cNvPr>
              <p14:cNvContentPartPr/>
              <p14:nvPr/>
            </p14:nvContentPartPr>
            <p14:xfrm>
              <a:off x="7345167" y="706870"/>
              <a:ext cx="1374662" cy="159732"/>
            </p14:xfrm>
          </p:contentPart>
        </mc:Choice>
        <mc:Fallback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0E8EC20D-B5C4-373E-DD61-1D5B9ECF37FF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327534" y="688923"/>
                <a:ext cx="1410288" cy="19526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9F090118-8E1F-366D-F5BC-FAB43764ED27}"/>
                  </a:ext>
                </a:extLst>
              </p14:cNvPr>
              <p14:cNvContentPartPr/>
              <p14:nvPr/>
            </p14:nvContentPartPr>
            <p14:xfrm>
              <a:off x="9114978" y="93993"/>
              <a:ext cx="156146" cy="421238"/>
            </p14:xfrm>
          </p:contentPart>
        </mc:Choice>
        <mc:Fallback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9F090118-8E1F-366D-F5BC-FAB43764ED27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9097389" y="76007"/>
                <a:ext cx="191683" cy="4568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01C08C4D-4459-FE7A-9A78-D891C4B38895}"/>
                  </a:ext>
                </a:extLst>
              </p14:cNvPr>
              <p14:cNvContentPartPr/>
              <p14:nvPr/>
            </p14:nvContentPartPr>
            <p14:xfrm>
              <a:off x="9393105" y="274338"/>
              <a:ext cx="18184" cy="18184"/>
            </p14:xfrm>
          </p:contentPart>
        </mc:Choice>
        <mc:Fallback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01C08C4D-4459-FE7A-9A78-D891C4B38895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483905" y="-634862"/>
                <a:ext cx="1818400" cy="181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7E887F22-7D7D-8E75-53AF-5DA788D966C3}"/>
                  </a:ext>
                </a:extLst>
              </p14:cNvPr>
              <p14:cNvContentPartPr/>
              <p14:nvPr/>
            </p14:nvContentPartPr>
            <p14:xfrm>
              <a:off x="9342942" y="520780"/>
              <a:ext cx="18184" cy="18184"/>
            </p14:xfrm>
          </p:contentPart>
        </mc:Choice>
        <mc:Fallback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7E887F22-7D7D-8E75-53AF-5DA788D966C3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433742" y="-370236"/>
                <a:ext cx="1818400" cy="181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FD36D655-B01C-B5D3-38B4-75782165BB60}"/>
                  </a:ext>
                </a:extLst>
              </p14:cNvPr>
              <p14:cNvContentPartPr/>
              <p14:nvPr/>
            </p14:nvContentPartPr>
            <p14:xfrm>
              <a:off x="9487975" y="182879"/>
              <a:ext cx="290085" cy="399442"/>
            </p14:xfrm>
          </p:contentPart>
        </mc:Choice>
        <mc:Fallback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FD36D655-B01C-B5D3-38B4-75782165BB60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9470002" y="165262"/>
                <a:ext cx="325672" cy="43503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62672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8A08CE-BEB7-3CF6-5736-1D3BF2E09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 err="1">
                <a:solidFill>
                  <a:srgbClr val="FFFFFF"/>
                </a:solidFill>
                <a:cs typeface="Calibri Light"/>
              </a:rPr>
              <a:t>évaporation</a:t>
            </a:r>
            <a:endParaRPr lang="en-US" sz="4000" dirty="0" err="1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5322F-C3AD-643D-73AB-867BBACA5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endParaRPr lang="en-US" sz="20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6B880B-8BB9-349A-2D06-B2DCAE040209}"/>
              </a:ext>
            </a:extLst>
          </p:cNvPr>
          <p:cNvSpPr/>
          <p:nvPr/>
        </p:nvSpPr>
        <p:spPr>
          <a:xfrm>
            <a:off x="7237267" y="2818533"/>
            <a:ext cx="546339" cy="1667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BC273B0E-EDD8-6EAF-0003-982D2DD1ACCF}"/>
              </a:ext>
            </a:extLst>
          </p:cNvPr>
          <p:cNvSpPr/>
          <p:nvPr/>
        </p:nvSpPr>
        <p:spPr>
          <a:xfrm>
            <a:off x="7343513" y="3388906"/>
            <a:ext cx="891395" cy="10926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151F8342-95AE-C092-1EC3-32EAA1B82DF1}"/>
              </a:ext>
            </a:extLst>
          </p:cNvPr>
          <p:cNvSpPr/>
          <p:nvPr/>
        </p:nvSpPr>
        <p:spPr>
          <a:xfrm>
            <a:off x="6890512" y="3334321"/>
            <a:ext cx="704490" cy="115018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198BC6-C6E3-4BC5-BE39-41E68419BF89}"/>
              </a:ext>
            </a:extLst>
          </p:cNvPr>
          <p:cNvSpPr txBox="1"/>
          <p:nvPr/>
        </p:nvSpPr>
        <p:spPr>
          <a:xfrm>
            <a:off x="5105269" y="4056620"/>
            <a:ext cx="2400299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cs typeface="Calibri"/>
              </a:rPr>
              <a:t>Substance pure</a:t>
            </a:r>
          </a:p>
          <a:p>
            <a:endParaRPr lang="en-US" sz="2000" b="1" dirty="0">
              <a:cs typeface="Calibri"/>
            </a:endParaRPr>
          </a:p>
          <a:p>
            <a:endParaRPr lang="en-US" sz="2000" b="1" dirty="0">
              <a:cs typeface="Calibri"/>
            </a:endParaRPr>
          </a:p>
          <a:p>
            <a:r>
              <a:rPr lang="en-US" sz="2000" b="1" dirty="0" err="1">
                <a:cs typeface="Calibri"/>
              </a:rPr>
              <a:t>solide</a:t>
            </a:r>
            <a:endParaRPr lang="en-US" sz="2000" b="1" dirty="0">
              <a:cs typeface="Calibri"/>
            </a:endParaRPr>
          </a:p>
          <a:p>
            <a:endParaRPr lang="en-US" sz="2000" b="1" dirty="0"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23F9C9-7F4C-348F-0C23-AB36632DE590}"/>
              </a:ext>
            </a:extLst>
          </p:cNvPr>
          <p:cNvSpPr txBox="1"/>
          <p:nvPr/>
        </p:nvSpPr>
        <p:spPr>
          <a:xfrm>
            <a:off x="8387423" y="3657861"/>
            <a:ext cx="1854777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 err="1">
                <a:cs typeface="Calibri"/>
              </a:rPr>
              <a:t>Soluté</a:t>
            </a:r>
            <a:r>
              <a:rPr lang="en-US" sz="2000" b="1" dirty="0">
                <a:cs typeface="Calibri"/>
              </a:rPr>
              <a:t>  plaque</a:t>
            </a:r>
            <a:endParaRPr lang="en-US" sz="2000" b="1" dirty="0" err="1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8F3B59-5AA7-DC48-A8BA-0D1A2B70302B}"/>
              </a:ext>
            </a:extLst>
          </p:cNvPr>
          <p:cNvSpPr/>
          <p:nvPr/>
        </p:nvSpPr>
        <p:spPr>
          <a:xfrm>
            <a:off x="-6726578" y="3341280"/>
            <a:ext cx="2401018" cy="776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C8DCBA20-EC18-42EF-DA8B-B3B2E3911D4A}"/>
                  </a:ext>
                </a:extLst>
              </p14:cNvPr>
              <p14:cNvContentPartPr/>
              <p14:nvPr/>
            </p14:nvContentPartPr>
            <p14:xfrm>
              <a:off x="6854235" y="1915387"/>
              <a:ext cx="59225" cy="300003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C8DCBA20-EC18-42EF-DA8B-B3B2E3911D4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36753" y="1897761"/>
                <a:ext cx="94546" cy="33561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71E69F6A-69D0-6BEC-576E-F25802C360D4}"/>
                  </a:ext>
                </a:extLst>
              </p14:cNvPr>
              <p14:cNvContentPartPr/>
              <p14:nvPr/>
            </p14:nvContentPartPr>
            <p14:xfrm>
              <a:off x="6995645" y="1366114"/>
              <a:ext cx="34006" cy="308665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71E69F6A-69D0-6BEC-576E-F25802C360D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78105" y="1348127"/>
                <a:ext cx="69444" cy="34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EDCDAFB7-2EA3-4286-2075-2F3CFCCD2446}"/>
                  </a:ext>
                </a:extLst>
              </p14:cNvPr>
              <p14:cNvContentPartPr/>
              <p14:nvPr/>
            </p14:nvContentPartPr>
            <p14:xfrm>
              <a:off x="7482579" y="1263194"/>
              <a:ext cx="99767" cy="171816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EDCDAFB7-2EA3-4286-2075-2F3CFCCD244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464635" y="1245581"/>
                <a:ext cx="135296" cy="2074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EBDE1858-808C-CDAC-9282-9CC8C66EAC00}"/>
                  </a:ext>
                </a:extLst>
              </p14:cNvPr>
              <p14:cNvContentPartPr/>
              <p14:nvPr/>
            </p14:nvContentPartPr>
            <p14:xfrm>
              <a:off x="7245663" y="1797029"/>
              <a:ext cx="103652" cy="18184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EBDE1858-808C-CDAC-9282-9CC8C66EAC0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227730" y="1732086"/>
                <a:ext cx="139159" cy="1467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B85413DC-C243-7CE0-9E18-F49DB2C1A7C9}"/>
                  </a:ext>
                </a:extLst>
              </p14:cNvPr>
              <p14:cNvContentPartPr/>
              <p14:nvPr/>
            </p14:nvContentPartPr>
            <p14:xfrm>
              <a:off x="7785458" y="1894540"/>
              <a:ext cx="77320" cy="39297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B85413DC-C243-7CE0-9E18-F49DB2C1A7C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767918" y="1876678"/>
                <a:ext cx="112758" cy="746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83122D22-0B19-AAE6-1498-74A9189863E8}"/>
                  </a:ext>
                </a:extLst>
              </p14:cNvPr>
              <p14:cNvContentPartPr/>
              <p14:nvPr/>
            </p14:nvContentPartPr>
            <p14:xfrm>
              <a:off x="7931383" y="1348440"/>
              <a:ext cx="154799" cy="163247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83122D22-0B19-AAE6-1498-74A9189863E8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913425" y="1330821"/>
                <a:ext cx="190356" cy="1988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4328E2A2-9B25-3314-52FC-045C9CE5D49A}"/>
                  </a:ext>
                </a:extLst>
              </p14:cNvPr>
              <p14:cNvContentPartPr/>
              <p14:nvPr/>
            </p14:nvContentPartPr>
            <p14:xfrm>
              <a:off x="8210437" y="2289884"/>
              <a:ext cx="75963" cy="26019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4328E2A2-9B25-3314-52FC-045C9CE5D49A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192521" y="2272419"/>
                <a:ext cx="111436" cy="6130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ED717713-6CAF-B3B6-4E40-70CE8A401C6F}"/>
                  </a:ext>
                </a:extLst>
              </p14:cNvPr>
              <p14:cNvContentPartPr/>
              <p14:nvPr/>
            </p14:nvContentPartPr>
            <p14:xfrm>
              <a:off x="7419509" y="2265623"/>
              <a:ext cx="18184" cy="10840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ED717713-6CAF-B3B6-4E40-70CE8A401C6F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381626" y="2247676"/>
                <a:ext cx="93193" cy="143935"/>
              </a:xfrm>
              <a:prstGeom prst="rect">
                <a:avLst/>
              </a:prstGeom>
            </p:spPr>
          </p:pic>
        </mc:Fallback>
      </mc:AlternateContent>
      <p:sp>
        <p:nvSpPr>
          <p:cNvPr id="26" name="Rectangle 25">
            <a:extLst>
              <a:ext uri="{FF2B5EF4-FFF2-40B4-BE49-F238E27FC236}">
                <a16:creationId xmlns:a16="http://schemas.microsoft.com/office/drawing/2014/main" id="{883E7048-C423-7E60-5573-6C51748C06D5}"/>
              </a:ext>
            </a:extLst>
          </p:cNvPr>
          <p:cNvSpPr/>
          <p:nvPr/>
        </p:nvSpPr>
        <p:spPr>
          <a:xfrm>
            <a:off x="6696401" y="4731670"/>
            <a:ext cx="1797169" cy="5463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7C5CC850-E09E-90E5-59E4-968CF63CC034}"/>
                  </a:ext>
                </a:extLst>
              </p14:cNvPr>
              <p14:cNvContentPartPr/>
              <p14:nvPr/>
            </p14:nvContentPartPr>
            <p14:xfrm>
              <a:off x="8821923" y="4989083"/>
              <a:ext cx="18184" cy="18184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7C5CC850-E09E-90E5-59E4-968CF63CC034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930907" y="4098067"/>
                <a:ext cx="1818400" cy="181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B046D002-623E-BA5C-9DD2-5E2B0041CA6C}"/>
                  </a:ext>
                </a:extLst>
              </p14:cNvPr>
              <p14:cNvContentPartPr/>
              <p14:nvPr/>
            </p14:nvContentPartPr>
            <p14:xfrm>
              <a:off x="8717497" y="4989083"/>
              <a:ext cx="18184" cy="18184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B046D002-623E-BA5C-9DD2-5E2B0041CA6C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826481" y="4098067"/>
                <a:ext cx="1818400" cy="181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1AB49DA4-23F3-373B-E4B8-F968A8D28A3A}"/>
                  </a:ext>
                </a:extLst>
              </p14:cNvPr>
              <p14:cNvContentPartPr/>
              <p14:nvPr/>
            </p14:nvContentPartPr>
            <p14:xfrm>
              <a:off x="8163624" y="4874827"/>
              <a:ext cx="18184" cy="18184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1AB49DA4-23F3-373B-E4B8-F968A8D28A3A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254424" y="3983811"/>
                <a:ext cx="1818400" cy="181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00074D0F-BD7A-BE5C-12BA-BBF197AA11D0}"/>
                  </a:ext>
                </a:extLst>
              </p14:cNvPr>
              <p14:cNvContentPartPr/>
              <p14:nvPr/>
            </p14:nvContentPartPr>
            <p14:xfrm>
              <a:off x="7027491" y="4889256"/>
              <a:ext cx="59398" cy="238444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00074D0F-BD7A-BE5C-12BA-BBF197AA11D0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009958" y="4871633"/>
                <a:ext cx="94822" cy="2740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E910791F-5C61-129E-D99C-739BFE6132DF}"/>
                  </a:ext>
                </a:extLst>
              </p14:cNvPr>
              <p14:cNvContentPartPr/>
              <p14:nvPr/>
            </p14:nvContentPartPr>
            <p14:xfrm>
              <a:off x="7209485" y="4985548"/>
              <a:ext cx="197366" cy="153565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E910791F-5C61-129E-D99C-739BFE6132DF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191869" y="4967967"/>
                <a:ext cx="232957" cy="1890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36600168-55F8-1785-E6B0-A2DF66BAE9CC}"/>
                  </a:ext>
                </a:extLst>
              </p14:cNvPr>
              <p14:cNvContentPartPr/>
              <p14:nvPr/>
            </p14:nvContentPartPr>
            <p14:xfrm>
              <a:off x="7601905" y="5020186"/>
              <a:ext cx="281684" cy="188387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36600168-55F8-1785-E6B0-A2DF66BAE9CC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584277" y="5002210"/>
                <a:ext cx="317299" cy="2239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914DC99B-B676-BB58-CB4A-2F73E02CB618}"/>
                  </a:ext>
                </a:extLst>
              </p14:cNvPr>
              <p14:cNvContentPartPr/>
              <p14:nvPr/>
            </p14:nvContentPartPr>
            <p14:xfrm>
              <a:off x="8011907" y="4850558"/>
              <a:ext cx="123772" cy="83815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914DC99B-B676-BB58-CB4A-2F73E02CB618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993969" y="4832649"/>
                <a:ext cx="159289" cy="1192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650DB966-F668-B781-0054-D4104C5DA0A7}"/>
                  </a:ext>
                </a:extLst>
              </p14:cNvPr>
              <p14:cNvContentPartPr/>
              <p14:nvPr/>
            </p14:nvContentPartPr>
            <p14:xfrm>
              <a:off x="8223006" y="4799195"/>
              <a:ext cx="168296" cy="245537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650DB966-F668-B781-0054-D4104C5DA0A7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8205026" y="4781580"/>
                <a:ext cx="203897" cy="28112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05790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6DF1BE-C9BB-2F46-2EDA-D169CDA1D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  <a:cs typeface="Calibri Light"/>
              </a:rPr>
              <a:t>Distillation</a:t>
            </a:r>
            <a:endParaRPr lang="en-US" sz="4000" dirty="0">
              <a:solidFill>
                <a:srgbClr val="FFFFFF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E31E826-A0E9-2D79-C258-806A5C26B7D9}"/>
                  </a:ext>
                </a:extLst>
              </p14:cNvPr>
              <p14:cNvContentPartPr/>
              <p14:nvPr/>
            </p14:nvContentPartPr>
            <p14:xfrm>
              <a:off x="2373723" y="2905563"/>
              <a:ext cx="18184" cy="18184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E31E826-A0E9-2D79-C258-806A5C26B7D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82707" y="1996363"/>
                <a:ext cx="1818400" cy="181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705C913B-F337-16BD-9122-54D00764BF14}"/>
                  </a:ext>
                </a:extLst>
              </p14:cNvPr>
              <p14:cNvContentPartPr/>
              <p14:nvPr/>
            </p14:nvContentPartPr>
            <p14:xfrm>
              <a:off x="2209796" y="3438372"/>
              <a:ext cx="18184" cy="18184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705C913B-F337-16BD-9122-54D00764BF1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00596" y="2529172"/>
                <a:ext cx="1818400" cy="181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28A6F68C-C332-95E3-DCB1-8CDC4C92DE46}"/>
                  </a:ext>
                </a:extLst>
              </p14:cNvPr>
              <p14:cNvContentPartPr/>
              <p14:nvPr/>
            </p14:nvContentPartPr>
            <p14:xfrm>
              <a:off x="2621959" y="3235722"/>
              <a:ext cx="18184" cy="18184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28A6F68C-C332-95E3-DCB1-8CDC4C92DE4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30943" y="2344706"/>
                <a:ext cx="1818400" cy="181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C821A288-5FB1-BCC6-BBDB-FC096F5DB601}"/>
                  </a:ext>
                </a:extLst>
              </p14:cNvPr>
              <p14:cNvContentPartPr/>
              <p14:nvPr/>
            </p14:nvContentPartPr>
            <p14:xfrm>
              <a:off x="1893109" y="3330634"/>
              <a:ext cx="18184" cy="18184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C821A288-5FB1-BCC6-BBDB-FC096F5DB60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83909" y="2439618"/>
                <a:ext cx="1818400" cy="181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C320E5CC-4E11-FD23-5E83-CD3466B9AA2D}"/>
                  </a:ext>
                </a:extLst>
              </p14:cNvPr>
              <p14:cNvContentPartPr/>
              <p14:nvPr/>
            </p14:nvContentPartPr>
            <p14:xfrm>
              <a:off x="1744891" y="3198564"/>
              <a:ext cx="18184" cy="18184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C320E5CC-4E11-FD23-5E83-CD3466B9AA2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3875" y="2289364"/>
                <a:ext cx="1818400" cy="181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100F2068-5464-331B-9EA2-F01961BB86CB}"/>
                  </a:ext>
                </a:extLst>
              </p14:cNvPr>
              <p14:cNvContentPartPr/>
              <p14:nvPr/>
            </p14:nvContentPartPr>
            <p14:xfrm>
              <a:off x="3356784" y="3385350"/>
              <a:ext cx="18184" cy="18184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100F2068-5464-331B-9EA2-F01961BB86C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65768" y="2476150"/>
                <a:ext cx="1818400" cy="181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540A2A8E-4A14-0B62-29A1-F14C82337BEB}"/>
                  </a:ext>
                </a:extLst>
              </p14:cNvPr>
              <p14:cNvContentPartPr/>
              <p14:nvPr/>
            </p14:nvContentPartPr>
            <p14:xfrm>
              <a:off x="3258317" y="3528505"/>
              <a:ext cx="18184" cy="28641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540A2A8E-4A14-0B62-29A1-F14C82337BE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367301" y="3511179"/>
                <a:ext cx="1818400" cy="636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0C0AB697-72C9-9C7A-1F85-C5E0763174CA}"/>
                  </a:ext>
                </a:extLst>
              </p14:cNvPr>
              <p14:cNvContentPartPr/>
              <p14:nvPr/>
            </p14:nvContentPartPr>
            <p14:xfrm>
              <a:off x="3100150" y="3247957"/>
              <a:ext cx="18184" cy="19737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0C0AB697-72C9-9C7A-1F85-C5E0763174C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209134" y="3230335"/>
                <a:ext cx="1818400" cy="54629"/>
              </a:xfrm>
              <a:prstGeom prst="rect">
                <a:avLst/>
              </a:prstGeom>
            </p:spPr>
          </p:pic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B2E05CAE-D223-1711-66BD-53BCC24BDDA1}"/>
              </a:ext>
            </a:extLst>
          </p:cNvPr>
          <p:cNvSpPr/>
          <p:nvPr/>
        </p:nvSpPr>
        <p:spPr>
          <a:xfrm>
            <a:off x="4882648" y="4167963"/>
            <a:ext cx="2099095" cy="5319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4D15B11A-0797-DF95-7698-E2F58801BBC2}"/>
              </a:ext>
            </a:extLst>
          </p:cNvPr>
          <p:cNvSpPr/>
          <p:nvPr/>
        </p:nvSpPr>
        <p:spPr>
          <a:xfrm>
            <a:off x="5416473" y="2683566"/>
            <a:ext cx="1035169" cy="130833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B45886A-5ED7-64C4-9B3B-8FE1F020E33A}"/>
              </a:ext>
            </a:extLst>
          </p:cNvPr>
          <p:cNvSpPr/>
          <p:nvPr/>
        </p:nvSpPr>
        <p:spPr>
          <a:xfrm>
            <a:off x="5307466" y="1990970"/>
            <a:ext cx="675735" cy="1926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DAF2FAD0-B419-ABB2-A4EC-6B69DD08ADFA}"/>
              </a:ext>
            </a:extLst>
          </p:cNvPr>
          <p:cNvSpPr/>
          <p:nvPr/>
        </p:nvSpPr>
        <p:spPr>
          <a:xfrm>
            <a:off x="4977981" y="2678061"/>
            <a:ext cx="761999" cy="13083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4F6F4930-CE9D-FA21-9686-5046DBDB701E}"/>
                  </a:ext>
                </a:extLst>
              </p14:cNvPr>
              <p14:cNvContentPartPr/>
              <p14:nvPr/>
            </p14:nvContentPartPr>
            <p14:xfrm>
              <a:off x="5238286" y="3068977"/>
              <a:ext cx="955502" cy="276492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4F6F4930-CE9D-FA21-9686-5046DBDB701E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220651" y="3051359"/>
                <a:ext cx="991131" cy="3120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848F5CD4-680A-76F2-5E0E-06241E59013B}"/>
                  </a:ext>
                </a:extLst>
              </p14:cNvPr>
              <p14:cNvContentPartPr/>
              <p14:nvPr/>
            </p14:nvContentPartPr>
            <p14:xfrm>
              <a:off x="5415224" y="3584598"/>
              <a:ext cx="18184" cy="120882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848F5CD4-680A-76F2-5E0E-06241E59013B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506024" y="3566663"/>
                <a:ext cx="1818400" cy="1563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300A6E55-1269-C6F3-5B67-0EA5FFC67895}"/>
                  </a:ext>
                </a:extLst>
              </p14:cNvPr>
              <p14:cNvContentPartPr/>
              <p14:nvPr/>
            </p14:nvContentPartPr>
            <p14:xfrm>
              <a:off x="5739663" y="3419397"/>
              <a:ext cx="155191" cy="127272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300A6E55-1269-C6F3-5B67-0EA5FFC67895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721701" y="3401830"/>
                <a:ext cx="190756" cy="1627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59F88789-8C12-CA8B-CEBB-8D0775F81BC6}"/>
                  </a:ext>
                </a:extLst>
              </p14:cNvPr>
              <p14:cNvContentPartPr/>
              <p14:nvPr/>
            </p14:nvContentPartPr>
            <p14:xfrm>
              <a:off x="6078307" y="3752628"/>
              <a:ext cx="238739" cy="254611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59F88789-8C12-CA8B-CEBB-8D0775F81BC6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060689" y="3735007"/>
                <a:ext cx="274334" cy="2902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13623ED7-AF5F-DC5C-D068-EAE4F170FCE3}"/>
                  </a:ext>
                </a:extLst>
              </p14:cNvPr>
              <p14:cNvContentPartPr/>
              <p14:nvPr/>
            </p14:nvContentPartPr>
            <p14:xfrm>
              <a:off x="5675209" y="3749101"/>
              <a:ext cx="205966" cy="197368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13623ED7-AF5F-DC5C-D068-EAE4F170FCE3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657236" y="3731485"/>
                <a:ext cx="241552" cy="232959"/>
              </a:xfrm>
              <a:prstGeom prst="rect">
                <a:avLst/>
              </a:prstGeom>
            </p:spPr>
          </p:pic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DDE56407-5BF7-CA44-06FF-099192BADFE5}"/>
              </a:ext>
            </a:extLst>
          </p:cNvPr>
          <p:cNvSpPr txBox="1"/>
          <p:nvPr/>
        </p:nvSpPr>
        <p:spPr>
          <a:xfrm>
            <a:off x="5579215" y="4077075"/>
            <a:ext cx="200024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cs typeface="Calibri"/>
              </a:rPr>
              <a:t>Plaque </a:t>
            </a:r>
            <a:r>
              <a:rPr lang="en-US" sz="2000" b="1" dirty="0" err="1">
                <a:cs typeface="Calibri"/>
              </a:rPr>
              <a:t>chauffante</a:t>
            </a:r>
            <a:endParaRPr lang="en-US" sz="2000" b="1" dirty="0" err="1"/>
          </a:p>
        </p:txBody>
      </p:sp>
      <p:sp>
        <p:nvSpPr>
          <p:cNvPr id="38" name="Content Placeholder 37">
            <a:extLst>
              <a:ext uri="{FF2B5EF4-FFF2-40B4-BE49-F238E27FC236}">
                <a16:creationId xmlns:a16="http://schemas.microsoft.com/office/drawing/2014/main" id="{6FCFDD7E-D080-4D04-9806-740D2C957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D3B1EA1C-FBD4-8AB1-CB90-1F929180185F}"/>
                  </a:ext>
                </a:extLst>
              </p14:cNvPr>
              <p14:cNvContentPartPr/>
              <p14:nvPr/>
            </p14:nvContentPartPr>
            <p14:xfrm>
              <a:off x="7264616" y="2281891"/>
              <a:ext cx="2732778" cy="2688087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D3B1EA1C-FBD4-8AB1-CB90-1F929180185F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246978" y="2264254"/>
                <a:ext cx="2768414" cy="2723722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75C9C639-07C9-B088-55C6-0FD08FC688F0}"/>
              </a:ext>
            </a:extLst>
          </p:cNvPr>
          <p:cNvSpPr/>
          <p:nvPr/>
        </p:nvSpPr>
        <p:spPr>
          <a:xfrm rot="10800000">
            <a:off x="8477592" y="2181683"/>
            <a:ext cx="603849" cy="1567132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B91334A-79C1-63DF-CB3C-83B675B3FED0}"/>
              </a:ext>
            </a:extLst>
          </p:cNvPr>
          <p:cNvSpPr/>
          <p:nvPr/>
        </p:nvSpPr>
        <p:spPr>
          <a:xfrm>
            <a:off x="9241635" y="2369748"/>
            <a:ext cx="618226" cy="661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C0511FA-8489-D711-62EE-50EAB1FFE227}"/>
              </a:ext>
            </a:extLst>
          </p:cNvPr>
          <p:cNvSpPr/>
          <p:nvPr/>
        </p:nvSpPr>
        <p:spPr>
          <a:xfrm>
            <a:off x="7745949" y="3252305"/>
            <a:ext cx="560716" cy="6038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D6A73F7-C3D1-47FE-4509-3F9B51A05EFE}"/>
              </a:ext>
            </a:extLst>
          </p:cNvPr>
          <p:cNvSpPr/>
          <p:nvPr/>
        </p:nvSpPr>
        <p:spPr>
          <a:xfrm>
            <a:off x="7708665" y="4005810"/>
            <a:ext cx="690113" cy="6757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F3519A7-B6D6-2361-14E0-4374273FE5AD}"/>
              </a:ext>
            </a:extLst>
          </p:cNvPr>
          <p:cNvSpPr/>
          <p:nvPr/>
        </p:nvSpPr>
        <p:spPr>
          <a:xfrm>
            <a:off x="7753120" y="2330520"/>
            <a:ext cx="603849" cy="704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69A9627-E715-9CBD-80BA-9850F4827A9F}"/>
              </a:ext>
            </a:extLst>
          </p:cNvPr>
          <p:cNvSpPr/>
          <p:nvPr/>
        </p:nvSpPr>
        <p:spPr>
          <a:xfrm>
            <a:off x="9079643" y="3259478"/>
            <a:ext cx="776377" cy="776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3961481-C43A-D696-EFBD-962BB3E76C3B}"/>
              </a:ext>
            </a:extLst>
          </p:cNvPr>
          <p:cNvSpPr/>
          <p:nvPr/>
        </p:nvSpPr>
        <p:spPr>
          <a:xfrm>
            <a:off x="8728363" y="4182340"/>
            <a:ext cx="948905" cy="5319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3ABC045-5701-AB0A-F6DF-EB811B49C8C7}"/>
              </a:ext>
            </a:extLst>
          </p:cNvPr>
          <p:cNvSpPr txBox="1"/>
          <p:nvPr/>
        </p:nvSpPr>
        <p:spPr>
          <a:xfrm>
            <a:off x="10266609" y="2333379"/>
            <a:ext cx="3964131" cy="25545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cs typeface="Calibri"/>
              </a:rPr>
              <a:t>Becher </a:t>
            </a:r>
          </a:p>
          <a:p>
            <a:endParaRPr lang="en-US" sz="2000" b="1" dirty="0">
              <a:cs typeface="Calibri"/>
            </a:endParaRPr>
          </a:p>
          <a:p>
            <a:endParaRPr lang="en-US" sz="2000" b="1" dirty="0">
              <a:cs typeface="Calibri"/>
            </a:endParaRPr>
          </a:p>
          <a:p>
            <a:r>
              <a:rPr lang="en-US" sz="2000" b="1" dirty="0">
                <a:cs typeface="Calibri"/>
              </a:rPr>
              <a:t>Glace</a:t>
            </a:r>
          </a:p>
          <a:p>
            <a:endParaRPr lang="en-US" sz="2000" b="1" dirty="0">
              <a:cs typeface="Calibri"/>
            </a:endParaRPr>
          </a:p>
          <a:p>
            <a:r>
              <a:rPr lang="en-US" sz="2000" b="1" dirty="0" err="1">
                <a:cs typeface="Calibri"/>
              </a:rPr>
              <a:t>Éprouvette</a:t>
            </a:r>
            <a:r>
              <a:rPr lang="en-US" sz="2000" b="1" dirty="0">
                <a:cs typeface="Calibri"/>
              </a:rPr>
              <a:t> </a:t>
            </a:r>
          </a:p>
          <a:p>
            <a:endParaRPr lang="en-US" sz="2000" b="1" dirty="0">
              <a:cs typeface="Calibri"/>
            </a:endParaRPr>
          </a:p>
          <a:p>
            <a:r>
              <a:rPr lang="en-US" sz="2000" b="1" dirty="0">
                <a:cs typeface="Calibri"/>
              </a:rPr>
              <a:t>Substance pure 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21C9D556-8971-398C-7A07-DEA0AA6BE1D1}"/>
                  </a:ext>
                </a:extLst>
              </p14:cNvPr>
              <p14:cNvContentPartPr/>
              <p14:nvPr/>
            </p14:nvContentPartPr>
            <p14:xfrm>
              <a:off x="6095249" y="1288808"/>
              <a:ext cx="2840278" cy="684886"/>
            </p14:xfrm>
          </p:contentPart>
        </mc:Choice>
        <mc:Fallback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21C9D556-8971-398C-7A07-DEA0AA6BE1D1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077612" y="1271173"/>
                <a:ext cx="2875912" cy="7205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F5F33A58-0B7F-4243-80E8-9124A8C56586}"/>
                  </a:ext>
                </a:extLst>
              </p14:cNvPr>
              <p14:cNvContentPartPr/>
              <p14:nvPr/>
            </p14:nvContentPartPr>
            <p14:xfrm>
              <a:off x="5999031" y="1071450"/>
              <a:ext cx="3234254" cy="943355"/>
            </p14:xfrm>
          </p:contentPart>
        </mc:Choice>
        <mc:Fallback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F5F33A58-0B7F-4243-80E8-9124A8C56586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5981393" y="1053814"/>
                <a:ext cx="3269890" cy="9789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069C49DA-C203-9F56-BD8C-CDC0E193D1DA}"/>
                  </a:ext>
                </a:extLst>
              </p14:cNvPr>
              <p14:cNvContentPartPr/>
              <p14:nvPr/>
            </p14:nvContentPartPr>
            <p14:xfrm>
              <a:off x="6547668" y="506980"/>
              <a:ext cx="507599" cy="18184"/>
            </p14:xfrm>
          </p:contentPart>
        </mc:Choice>
        <mc:Fallback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069C49DA-C203-9F56-BD8C-CDC0E193D1DA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529681" y="470612"/>
                <a:ext cx="543214" cy="901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DBA1CAFF-0E4E-339D-0C51-F45F75376A3D}"/>
                  </a:ext>
                </a:extLst>
              </p14:cNvPr>
              <p14:cNvContentPartPr/>
              <p14:nvPr/>
            </p14:nvContentPartPr>
            <p14:xfrm>
              <a:off x="6868765" y="560514"/>
              <a:ext cx="18184" cy="257828"/>
            </p14:xfrm>
          </p:contentPart>
        </mc:Choice>
        <mc:Fallback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DBA1CAFF-0E4E-339D-0C51-F45F75376A3D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6849823" y="542534"/>
                <a:ext cx="55689" cy="29342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5DA77339-7CE8-F8FD-0A36-90B1458C12DB}"/>
                  </a:ext>
                </a:extLst>
              </p14:cNvPr>
              <p14:cNvContentPartPr/>
              <p14:nvPr/>
            </p14:nvContentPartPr>
            <p14:xfrm>
              <a:off x="7000390" y="692255"/>
              <a:ext cx="323366" cy="123712"/>
            </p14:xfrm>
          </p:contentPart>
        </mc:Choice>
        <mc:Fallback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5DA77339-7CE8-F8FD-0A36-90B1458C12DB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6982765" y="674684"/>
                <a:ext cx="358976" cy="1592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B0FF7A5D-44BA-6452-F439-F5E7C36E1486}"/>
                  </a:ext>
                </a:extLst>
              </p14:cNvPr>
              <p14:cNvContentPartPr/>
              <p14:nvPr/>
            </p14:nvContentPartPr>
            <p14:xfrm>
              <a:off x="7514910" y="458443"/>
              <a:ext cx="198925" cy="354320"/>
            </p14:xfrm>
          </p:contentPart>
        </mc:Choice>
        <mc:Fallback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B0FF7A5D-44BA-6452-F439-F5E7C36E1486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7496956" y="440817"/>
                <a:ext cx="234473" cy="3899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64798F71-F136-58DD-9ACF-6C31D0E9BCED}"/>
                  </a:ext>
                </a:extLst>
              </p14:cNvPr>
              <p14:cNvContentPartPr/>
              <p14:nvPr/>
            </p14:nvContentPartPr>
            <p14:xfrm>
              <a:off x="7816132" y="608782"/>
              <a:ext cx="356118" cy="234967"/>
            </p14:xfrm>
          </p:contentPart>
        </mc:Choice>
        <mc:Fallback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64798F71-F136-58DD-9ACF-6C31D0E9BCED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7798506" y="591177"/>
                <a:ext cx="391730" cy="2705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706C95D7-2157-1C40-DD05-B615A1C1DF15}"/>
                  </a:ext>
                </a:extLst>
              </p14:cNvPr>
              <p14:cNvContentPartPr/>
              <p14:nvPr/>
            </p14:nvContentPartPr>
            <p14:xfrm>
              <a:off x="7310426" y="5474696"/>
              <a:ext cx="18184" cy="18184"/>
            </p14:xfrm>
          </p:contentPart>
        </mc:Choice>
        <mc:Fallback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706C95D7-2157-1C40-DD05-B615A1C1DF15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7221324" y="5385594"/>
                <a:ext cx="198206" cy="19820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82562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Procédés de séparation</vt:lpstr>
      <vt:lpstr>Sédimentation</vt:lpstr>
      <vt:lpstr>Décantation </vt:lpstr>
      <vt:lpstr>Filtration  </vt:lpstr>
      <vt:lpstr>évaporation</vt:lpstr>
      <vt:lpstr>Distillation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238</cp:revision>
  <dcterms:created xsi:type="dcterms:W3CDTF">2023-03-14T14:27:37Z</dcterms:created>
  <dcterms:modified xsi:type="dcterms:W3CDTF">2023-03-14T15:06:54Z</dcterms:modified>
</cp:coreProperties>
</file>