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0B531-2622-4283-A759-AEE2A27CDB4A}" v="104" dt="2023-03-27T14:36:26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pelletier12 Mollie" userId="S::mpelletier12@scol.qc.ca::f2605877-4453-4966-acd3-6a21f911c465" providerId="AD" clId="Web-{2FB0B531-2622-4283-A759-AEE2A27CDB4A}"/>
    <pc:docChg chg="addSld modSld">
      <pc:chgData name="mpelletier12 Mollie" userId="S::mpelletier12@scol.qc.ca::f2605877-4453-4966-acd3-6a21f911c465" providerId="AD" clId="Web-{2FB0B531-2622-4283-A759-AEE2A27CDB4A}" dt="2023-03-27T14:36:34.751" v="103"/>
      <pc:docMkLst>
        <pc:docMk/>
      </pc:docMkLst>
      <pc:sldChg chg="modSp">
        <pc:chgData name="mpelletier12 Mollie" userId="S::mpelletier12@scol.qc.ca::f2605877-4453-4966-acd3-6a21f911c465" providerId="AD" clId="Web-{2FB0B531-2622-4283-A759-AEE2A27CDB4A}" dt="2023-03-27T14:29:46.104" v="27" actId="20577"/>
        <pc:sldMkLst>
          <pc:docMk/>
          <pc:sldMk cId="109857222" sldId="256"/>
        </pc:sldMkLst>
        <pc:spChg chg="mod">
          <ac:chgData name="mpelletier12 Mollie" userId="S::mpelletier12@scol.qc.ca::f2605877-4453-4966-acd3-6a21f911c465" providerId="AD" clId="Web-{2FB0B531-2622-4283-A759-AEE2A27CDB4A}" dt="2023-03-27T14:29:35.870" v="1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pelletier12 Mollie" userId="S::mpelletier12@scol.qc.ca::f2605877-4453-4966-acd3-6a21f911c465" providerId="AD" clId="Web-{2FB0B531-2622-4283-A759-AEE2A27CDB4A}" dt="2023-03-27T14:29:46.104" v="2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 mod setBg">
        <pc:chgData name="mpelletier12 Mollie" userId="S::mpelletier12@scol.qc.ca::f2605877-4453-4966-acd3-6a21f911c465" providerId="AD" clId="Web-{2FB0B531-2622-4283-A759-AEE2A27CDB4A}" dt="2023-03-27T14:35:16.765" v="93" actId="20577"/>
        <pc:sldMkLst>
          <pc:docMk/>
          <pc:sldMk cId="1115629310" sldId="257"/>
        </pc:sldMkLst>
        <pc:spChg chg="mod">
          <ac:chgData name="mpelletier12 Mollie" userId="S::mpelletier12@scol.qc.ca::f2605877-4453-4966-acd3-6a21f911c465" providerId="AD" clId="Web-{2FB0B531-2622-4283-A759-AEE2A27CDB4A}" dt="2023-03-27T14:32:43.607" v="32"/>
          <ac:spMkLst>
            <pc:docMk/>
            <pc:sldMk cId="1115629310" sldId="257"/>
            <ac:spMk id="2" creationId="{97462294-EAB8-C308-8F5C-B5275E82754D}"/>
          </ac:spMkLst>
        </pc:spChg>
        <pc:spChg chg="del">
          <ac:chgData name="mpelletier12 Mollie" userId="S::mpelletier12@scol.qc.ca::f2605877-4453-4966-acd3-6a21f911c465" providerId="AD" clId="Web-{2FB0B531-2622-4283-A759-AEE2A27CDB4A}" dt="2023-03-27T14:32:38.247" v="29"/>
          <ac:spMkLst>
            <pc:docMk/>
            <pc:sldMk cId="1115629310" sldId="257"/>
            <ac:spMk id="3" creationId="{AD9CE88C-5E5F-FC48-69C5-28E44F1A1845}"/>
          </ac:spMkLst>
        </pc:spChg>
        <pc:spChg chg="add mod">
          <ac:chgData name="mpelletier12 Mollie" userId="S::mpelletier12@scol.qc.ca::f2605877-4453-4966-acd3-6a21f911c465" providerId="AD" clId="Web-{2FB0B531-2622-4283-A759-AEE2A27CDB4A}" dt="2023-03-27T14:35:16.765" v="93" actId="20577"/>
          <ac:spMkLst>
            <pc:docMk/>
            <pc:sldMk cId="1115629310" sldId="257"/>
            <ac:spMk id="8" creationId="{4BA9C700-D2E1-1429-E18A-87CCEBF0A814}"/>
          </ac:spMkLst>
        </pc:spChg>
        <pc:spChg chg="add">
          <ac:chgData name="mpelletier12 Mollie" userId="S::mpelletier12@scol.qc.ca::f2605877-4453-4966-acd3-6a21f911c465" providerId="AD" clId="Web-{2FB0B531-2622-4283-A759-AEE2A27CDB4A}" dt="2023-03-27T14:32:43.607" v="32"/>
          <ac:spMkLst>
            <pc:docMk/>
            <pc:sldMk cId="1115629310" sldId="257"/>
            <ac:spMk id="11" creationId="{F13C74B1-5B17-4795-BED0-7140497B445A}"/>
          </ac:spMkLst>
        </pc:spChg>
        <pc:spChg chg="add">
          <ac:chgData name="mpelletier12 Mollie" userId="S::mpelletier12@scol.qc.ca::f2605877-4453-4966-acd3-6a21f911c465" providerId="AD" clId="Web-{2FB0B531-2622-4283-A759-AEE2A27CDB4A}" dt="2023-03-27T14:32:43.607" v="32"/>
          <ac:spMkLst>
            <pc:docMk/>
            <pc:sldMk cId="1115629310" sldId="257"/>
            <ac:spMk id="13" creationId="{D4974D33-8DC5-464E-8C6D-BE58F0669C17}"/>
          </ac:spMkLst>
        </pc:spChg>
        <pc:picChg chg="add mod ord">
          <ac:chgData name="mpelletier12 Mollie" userId="S::mpelletier12@scol.qc.ca::f2605877-4453-4966-acd3-6a21f911c465" providerId="AD" clId="Web-{2FB0B531-2622-4283-A759-AEE2A27CDB4A}" dt="2023-03-27T14:32:43.607" v="32"/>
          <ac:picMkLst>
            <pc:docMk/>
            <pc:sldMk cId="1115629310" sldId="257"/>
            <ac:picMk id="4" creationId="{CB5BDE69-FB49-F772-31DD-10C985E86FC8}"/>
          </ac:picMkLst>
        </pc:picChg>
      </pc:sldChg>
      <pc:sldChg chg="addSp delSp modSp new mod setBg">
        <pc:chgData name="mpelletier12 Mollie" userId="S::mpelletier12@scol.qc.ca::f2605877-4453-4966-acd3-6a21f911c465" providerId="AD" clId="Web-{2FB0B531-2622-4283-A759-AEE2A27CDB4A}" dt="2023-03-27T14:36:34.751" v="103"/>
        <pc:sldMkLst>
          <pc:docMk/>
          <pc:sldMk cId="3189443263" sldId="258"/>
        </pc:sldMkLst>
        <pc:spChg chg="mod ord">
          <ac:chgData name="mpelletier12 Mollie" userId="S::mpelletier12@scol.qc.ca::f2605877-4453-4966-acd3-6a21f911c465" providerId="AD" clId="Web-{2FB0B531-2622-4283-A759-AEE2A27CDB4A}" dt="2023-03-27T14:36:34.751" v="103"/>
          <ac:spMkLst>
            <pc:docMk/>
            <pc:sldMk cId="3189443263" sldId="258"/>
            <ac:spMk id="2" creationId="{78BC0B90-CF03-C58E-AB54-9E590461E67E}"/>
          </ac:spMkLst>
        </pc:spChg>
        <pc:spChg chg="del">
          <ac:chgData name="mpelletier12 Mollie" userId="S::mpelletier12@scol.qc.ca::f2605877-4453-4966-acd3-6a21f911c465" providerId="AD" clId="Web-{2FB0B531-2622-4283-A759-AEE2A27CDB4A}" dt="2023-03-27T14:35:20.219" v="95"/>
          <ac:spMkLst>
            <pc:docMk/>
            <pc:sldMk cId="3189443263" sldId="258"/>
            <ac:spMk id="3" creationId="{8D3264C7-410A-52EA-D4EF-3F48CFAF2DEA}"/>
          </ac:spMkLst>
        </pc:spChg>
        <pc:spChg chg="add del">
          <ac:chgData name="mpelletier12 Mollie" userId="S::mpelletier12@scol.qc.ca::f2605877-4453-4966-acd3-6a21f911c465" providerId="AD" clId="Web-{2FB0B531-2622-4283-A759-AEE2A27CDB4A}" dt="2023-03-27T14:36:34.735" v="102"/>
          <ac:spMkLst>
            <pc:docMk/>
            <pc:sldMk cId="3189443263" sldId="258"/>
            <ac:spMk id="9" creationId="{651CA479-314D-F553-3E1D-63E9AA02F868}"/>
          </ac:spMkLst>
        </pc:spChg>
        <pc:spChg chg="add">
          <ac:chgData name="mpelletier12 Mollie" userId="S::mpelletier12@scol.qc.ca::f2605877-4453-4966-acd3-6a21f911c465" providerId="AD" clId="Web-{2FB0B531-2622-4283-A759-AEE2A27CDB4A}" dt="2023-03-27T14:36:34.751" v="103"/>
          <ac:spMkLst>
            <pc:docMk/>
            <pc:sldMk cId="3189443263" sldId="258"/>
            <ac:spMk id="10" creationId="{022BDE4A-8A20-4A69-9C5A-581C82036A4D}"/>
          </ac:spMkLst>
        </pc:spChg>
        <pc:spChg chg="add del">
          <ac:chgData name="mpelletier12 Mollie" userId="S::mpelletier12@scol.qc.ca::f2605877-4453-4966-acd3-6a21f911c465" providerId="AD" clId="Web-{2FB0B531-2622-4283-A759-AEE2A27CDB4A}" dt="2023-03-27T14:36:34.735" v="102"/>
          <ac:spMkLst>
            <pc:docMk/>
            <pc:sldMk cId="3189443263" sldId="258"/>
            <ac:spMk id="12" creationId="{35C956CA-A8FB-4F91-A258-FBE459CD99FC}"/>
          </ac:spMkLst>
        </pc:spChg>
        <pc:spChg chg="add del">
          <ac:chgData name="mpelletier12 Mollie" userId="S::mpelletier12@scol.qc.ca::f2605877-4453-4966-acd3-6a21f911c465" providerId="AD" clId="Web-{2FB0B531-2622-4283-A759-AEE2A27CDB4A}" dt="2023-03-27T14:36:34.735" v="102"/>
          <ac:spMkLst>
            <pc:docMk/>
            <pc:sldMk cId="3189443263" sldId="258"/>
            <ac:spMk id="14" creationId="{70A48D59-8581-41F7-B529-F4617FE07A9A}"/>
          </ac:spMkLst>
        </pc:spChg>
        <pc:picChg chg="add mod ord">
          <ac:chgData name="mpelletier12 Mollie" userId="S::mpelletier12@scol.qc.ca::f2605877-4453-4966-acd3-6a21f911c465" providerId="AD" clId="Web-{2FB0B531-2622-4283-A759-AEE2A27CDB4A}" dt="2023-03-27T14:36:34.751" v="103"/>
          <ac:picMkLst>
            <pc:docMk/>
            <pc:sldMk cId="3189443263" sldId="258"/>
            <ac:picMk id="4" creationId="{EA401C5C-B7A0-A253-A48D-18742F6AAA1D}"/>
          </ac:picMkLst>
        </pc:picChg>
        <pc:picChg chg="add mod">
          <ac:chgData name="mpelletier12 Mollie" userId="S::mpelletier12@scol.qc.ca::f2605877-4453-4966-acd3-6a21f911c465" providerId="AD" clId="Web-{2FB0B531-2622-4283-A759-AEE2A27CDB4A}" dt="2023-03-27T14:36:34.751" v="103"/>
          <ac:picMkLst>
            <pc:docMk/>
            <pc:sldMk cId="3189443263" sldId="258"/>
            <ac:picMk id="5" creationId="{2CE0617C-511F-A44A-8566-A9732F78894B}"/>
          </ac:picMkLst>
        </pc:picChg>
        <pc:cxnChg chg="add del">
          <ac:chgData name="mpelletier12 Mollie" userId="S::mpelletier12@scol.qc.ca::f2605877-4453-4966-acd3-6a21f911c465" providerId="AD" clId="Web-{2FB0B531-2622-4283-A759-AEE2A27CDB4A}" dt="2023-03-27T14:36:34.735" v="102"/>
          <ac:cxnSpMkLst>
            <pc:docMk/>
            <pc:sldMk cId="3189443263" sldId="258"/>
            <ac:cxnSpMk id="16" creationId="{967F2066-0253-4771-A5F6-68111E1FE83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Alfred </a:t>
            </a:r>
            <a:r>
              <a:rPr lang="en-US" dirty="0" err="1">
                <a:cs typeface="Calibri Light"/>
              </a:rPr>
              <a:t>wegener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Mollie Pelletier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62294-EAB8-C308-8F5C-B5275E827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endParaRPr lang="en-US" sz="540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BA9C700-D2E1-1429-E18A-87CCEBF0A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Nom au </a:t>
            </a:r>
            <a:r>
              <a:rPr lang="en-US" sz="2200" dirty="0" err="1">
                <a:cs typeface="Calibri"/>
              </a:rPr>
              <a:t>complet</a:t>
            </a:r>
            <a:r>
              <a:rPr lang="en-US" sz="2200" dirty="0">
                <a:cs typeface="Calibri"/>
              </a:rPr>
              <a:t>: </a:t>
            </a:r>
            <a:r>
              <a:rPr lang="en-US" sz="2200" dirty="0" err="1">
                <a:cs typeface="Calibri"/>
              </a:rPr>
              <a:t>alfred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wegener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Nationnalité: Allemand</a:t>
            </a:r>
          </a:p>
          <a:p>
            <a:r>
              <a:rPr lang="en-US" sz="2200" dirty="0" err="1">
                <a:cs typeface="Calibri"/>
              </a:rPr>
              <a:t>Période</a:t>
            </a:r>
            <a:r>
              <a:rPr lang="en-US" sz="2200" dirty="0">
                <a:cs typeface="Calibri"/>
              </a:rPr>
              <a:t> de temps: 1880à 1930</a:t>
            </a:r>
          </a:p>
          <a:p>
            <a:r>
              <a:rPr lang="en-US" sz="2200" dirty="0" err="1">
                <a:cs typeface="Calibri"/>
              </a:rPr>
              <a:t>pangée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B5BDE69-FB49-F772-31DD-10C985E86F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86" r="11386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562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C0B90-CF03-C58E-AB54-9E590461E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CE0617C-511F-A44A-8566-A9732F7889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10" r="7087" b="2"/>
          <a:stretch/>
        </p:blipFill>
        <p:spPr>
          <a:xfrm>
            <a:off x="198741" y="2410448"/>
            <a:ext cx="5803323" cy="3890357"/>
          </a:xfrm>
          <a:prstGeom prst="rect">
            <a:avLst/>
          </a:prstGeom>
        </p:spPr>
      </p:pic>
      <p:pic>
        <p:nvPicPr>
          <p:cNvPr id="4" name="Picture 4" descr="Shape, background pattern, rectangle&#10;&#10;Description automatically generated">
            <a:extLst>
              <a:ext uri="{FF2B5EF4-FFF2-40B4-BE49-F238E27FC236}">
                <a16:creationId xmlns:a16="http://schemas.microsoft.com/office/drawing/2014/main" id="{EA401C5C-B7A0-A253-A48D-18742F6AA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5026" r="5469" b="-2"/>
          <a:stretch/>
        </p:blipFill>
        <p:spPr>
          <a:xfrm>
            <a:off x="6189934" y="2410448"/>
            <a:ext cx="5803323" cy="389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43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Alfred wegener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27</cp:revision>
  <dcterms:created xsi:type="dcterms:W3CDTF">2023-03-27T14:29:03Z</dcterms:created>
  <dcterms:modified xsi:type="dcterms:W3CDTF">2023-03-27T14:36:44Z</dcterms:modified>
</cp:coreProperties>
</file>