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0678C8-B61A-749C-4A53-2E830D119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E41C37-BB2A-23EA-AFCC-A14431940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0D083-C269-88AB-6E8F-2802D51D1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68DE61-7864-C7F6-EE2D-D30EBBFD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59EF8-670C-B553-2D7A-34D45682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746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616C9-69AC-8716-39A2-25D2ED11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90B024-68E2-AD9A-F11F-B9877A616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0090B-1285-20E4-396D-B883B535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9C36A9-35D4-9C2D-F4EF-E4D5567B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4E3374-89AF-9F04-0888-3E6E637B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668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E72A0A2-7E75-C032-01F0-501FA3D9C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ED1E1B-8E98-2310-D67F-B58C0AE0C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C5D44D-DB43-055C-C49D-FA58DAD5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52AF35-11A9-3F1F-4740-3182B9ED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393D4D-C0C7-4437-6895-0DEFD1E8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069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AD61A9-27D2-BEE9-05EF-1DBF76FCA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334D40-DB96-C964-4A4C-547465C8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D89A5-91A1-8C10-611B-385B194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1D5824-109A-1AA3-43B6-B5D86CFC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68DFF5-AE7E-52C4-A0CD-F9DD17F5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66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61451-78F3-19FC-58D5-CDEF0E38A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BB03C1-B372-9720-8985-B0115823A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6E9059-DFA3-1CD8-3C59-B2A6F483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1D4849-8933-2119-BABB-431D7A6F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BB4F9F-2BFC-29B5-0710-4619D880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018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09C45-8C1D-02C7-1DB9-08022896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95E945-3692-F9FF-F96A-9A4702009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D0F06F-8356-FC8C-9037-1FC68B481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DFF980-EFF1-4332-C99B-AF58AC293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0399B3-485A-CC06-0A9F-0CC0C52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660F2B-CB4F-43D4-9C62-F9323A106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854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F7336-1FEA-D337-AF43-211A528F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CCC57-5415-D739-5695-FBED67067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FF956E-063F-7B15-1223-677E7C6E7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FC0AD-9722-417F-5A85-6103AF373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B76925-4FFD-398D-AEE6-673BEDB88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17775B-C396-2BB9-E9E6-3DAC2F71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A66C37E-069E-43C3-B3C3-4D1A9F7E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753838-3007-4D0C-729E-BD11F3A8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814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F52E5-CC6B-6F25-0E99-8850783AA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3059AB-1F0E-52A8-84B8-2CD22F807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BFC1D9-8EFD-C7E4-47CD-42F8DC63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A8F3B3-0FE0-275E-FCC7-D7C7B5E6C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610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114124E-0767-CFC7-2DFC-72CBF874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5C8974-9D7D-B83F-BAA4-022E3735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4CFA92-1D8E-84D5-1C30-81F6876C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14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A0DB1-6C76-0993-0995-8140BC48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8D8690-E85B-AA10-E8B0-188D748D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963035-FA34-83DD-51DC-15DACC01E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51EBB3-A73C-F082-0ECC-23C55695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50817F-B5AF-8DA0-AAD2-88A6E92F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4788AE-E35F-EC48-E344-D968D486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62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5FAA0-2EB2-6740-B79B-CABD90570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8C0D1D-98CA-8B81-A33E-43D60E464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AC30BC-9478-2CDA-E2E1-64F0C08FC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9BECA0-109C-ED62-B52D-47F4D6250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63FCD9-8F8A-3D50-B25F-A5E4D824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CFE79A-D007-8124-783F-968A2B2C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216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6B0DBD-FF29-6053-EC30-3A6513AF2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788C7D-B0BC-0891-ACFA-246FA2A02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B8CC13-B1A5-F60F-9EBB-7C16D7700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0915C-815F-4BB3-AADD-E360825D2C20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3D71A7-C1BD-B577-144B-A9CA8B694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1AC9E8-0515-E622-5335-F5A0FA24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6BE1-0B09-487E-BE6C-4D1633722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603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83737-96A0-2E8C-4C82-FC838F89E7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Présenter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79FC3-61F6-9AC6-8B2E-578CB2891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Mollie pelletier</a:t>
            </a:r>
          </a:p>
        </p:txBody>
      </p:sp>
    </p:spTree>
    <p:extLst>
      <p:ext uri="{BB962C8B-B14F-4D97-AF65-F5344CB8AC3E}">
        <p14:creationId xmlns:p14="http://schemas.microsoft.com/office/powerpoint/2010/main" val="44687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120AF-484A-0079-38EE-B9AB29F8A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8712" y="3692481"/>
            <a:ext cx="7467600" cy="2325170"/>
          </a:xfrm>
        </p:spPr>
        <p:txBody>
          <a:bodyPr anchor="ctr">
            <a:normAutofit/>
          </a:bodyPr>
          <a:lstStyle/>
          <a:p>
            <a:r>
              <a:rPr lang="fr-CA" sz="5400" dirty="0"/>
              <a:t>Graine sèche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92F183-EC8A-12C5-99F7-414A98942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/>
          </a:bodyPr>
          <a:lstStyle/>
          <a:p>
            <a:endParaRPr lang="fr-CA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82A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82A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7B5BC66-EBC1-A2C4-8DB3-E40CA0FD6D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b="13750"/>
          <a:stretch/>
        </p:blipFill>
        <p:spPr>
          <a:xfrm>
            <a:off x="3845782" y="0"/>
            <a:ext cx="4333460" cy="433346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82A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3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2FD5BC-5AFB-D4A2-B6FF-E276B0770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1740" y="3781903"/>
            <a:ext cx="7467600" cy="2325170"/>
          </a:xfrm>
        </p:spPr>
        <p:txBody>
          <a:bodyPr anchor="ctr">
            <a:normAutofit/>
          </a:bodyPr>
          <a:lstStyle/>
          <a:p>
            <a:r>
              <a:rPr lang="fr-CA" sz="5400" dirty="0"/>
              <a:t>Graine EN GERMINATION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29885-9C88-7B9E-02F8-B98136EA1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/>
          </a:bodyPr>
          <a:lstStyle/>
          <a:p>
            <a:endParaRPr lang="fr-CA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3D5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3D58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76A8CD-04C3-AD74-6E5A-D91C42A5DA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1" b="14606"/>
          <a:stretch/>
        </p:blipFill>
        <p:spPr>
          <a:xfrm>
            <a:off x="4120266" y="228732"/>
            <a:ext cx="3935896" cy="3935896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D5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4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BA9B84-D550-6433-8108-4F4B5A8D0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1740" y="3792813"/>
            <a:ext cx="7467600" cy="2325170"/>
          </a:xfrm>
        </p:spPr>
        <p:txBody>
          <a:bodyPr anchor="ctr">
            <a:normAutofit/>
          </a:bodyPr>
          <a:lstStyle/>
          <a:p>
            <a:r>
              <a:rPr lang="fr-CA" sz="5400" dirty="0"/>
              <a:t>PLANTULE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11C24-D039-F258-3A74-E39B83A24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/>
          </a:bodyPr>
          <a:lstStyle/>
          <a:p>
            <a:endParaRPr lang="fr-CA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6C7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6C7F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BFD25C0-C4E4-3EEC-BCBA-39D275DC13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2" b="13137"/>
          <a:stretch/>
        </p:blipFill>
        <p:spPr>
          <a:xfrm>
            <a:off x="4284096" y="300240"/>
            <a:ext cx="3882887" cy="3882887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6C7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3EC2C-E374-DDCF-B9A5-56198DFF7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3615701"/>
            <a:ext cx="7467600" cy="2325170"/>
          </a:xfrm>
        </p:spPr>
        <p:txBody>
          <a:bodyPr anchor="ctr">
            <a:normAutofit/>
          </a:bodyPr>
          <a:lstStyle/>
          <a:p>
            <a:r>
              <a:rPr lang="fr-CA" sz="5400" dirty="0"/>
              <a:t>PLANTE ADULTE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F33D91-9A80-6CD6-05B8-549788B56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/>
          </a:bodyPr>
          <a:lstStyle/>
          <a:p>
            <a:endParaRPr lang="fr-CA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5866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86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D8BF971-07D3-E189-1C9F-F860AB78F8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1" b="31579"/>
          <a:stretch/>
        </p:blipFill>
        <p:spPr>
          <a:xfrm>
            <a:off x="3962030" y="374110"/>
            <a:ext cx="4072976" cy="4072976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6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321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Présenter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Présenter</dc:title>
  <dc:creator>mpelletier12 Mollie</dc:creator>
  <cp:lastModifiedBy>mpelletier12 Mollie</cp:lastModifiedBy>
  <cp:revision>1</cp:revision>
  <dcterms:created xsi:type="dcterms:W3CDTF">2023-02-03T20:13:29Z</dcterms:created>
  <dcterms:modified xsi:type="dcterms:W3CDTF">2023-02-03T20:23:10Z</dcterms:modified>
</cp:coreProperties>
</file>