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FEC7B5-531B-4772-889A-DE9B0C9725C3}" v="92" dt="2023-03-31T13:57:02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pelletier12 Mollie" userId="S::mpelletier12@scol.qc.ca::f2605877-4453-4966-acd3-6a21f911c465" providerId="AD" clId="Web-{81FEC7B5-531B-4772-889A-DE9B0C9725C3}"/>
    <pc:docChg chg="addSld modSld">
      <pc:chgData name="mpelletier12 Mollie" userId="S::mpelletier12@scol.qc.ca::f2605877-4453-4966-acd3-6a21f911c465" providerId="AD" clId="Web-{81FEC7B5-531B-4772-889A-DE9B0C9725C3}" dt="2023-03-31T13:57:02.381" v="88" actId="20577"/>
      <pc:docMkLst>
        <pc:docMk/>
      </pc:docMkLst>
      <pc:sldChg chg="modSp">
        <pc:chgData name="mpelletier12 Mollie" userId="S::mpelletier12@scol.qc.ca::f2605877-4453-4966-acd3-6a21f911c465" providerId="AD" clId="Web-{81FEC7B5-531B-4772-889A-DE9B0C9725C3}" dt="2023-03-31T13:53:53.971" v="10" actId="20577"/>
        <pc:sldMkLst>
          <pc:docMk/>
          <pc:sldMk cId="109857222" sldId="256"/>
        </pc:sldMkLst>
        <pc:spChg chg="mod">
          <ac:chgData name="mpelletier12 Mollie" userId="S::mpelletier12@scol.qc.ca::f2605877-4453-4966-acd3-6a21f911c465" providerId="AD" clId="Web-{81FEC7B5-531B-4772-889A-DE9B0C9725C3}" dt="2023-03-31T13:53:47.659" v="5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pelletier12 Mollie" userId="S::mpelletier12@scol.qc.ca::f2605877-4453-4966-acd3-6a21f911c465" providerId="AD" clId="Web-{81FEC7B5-531B-4772-889A-DE9B0C9725C3}" dt="2023-03-31T13:53:53.971" v="1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mpelletier12 Mollie" userId="S::mpelletier12@scol.qc.ca::f2605877-4453-4966-acd3-6a21f911c465" providerId="AD" clId="Web-{81FEC7B5-531B-4772-889A-DE9B0C9725C3}" dt="2023-03-31T13:55:21.176" v="75" actId="20577"/>
        <pc:sldMkLst>
          <pc:docMk/>
          <pc:sldMk cId="377117267" sldId="257"/>
        </pc:sldMkLst>
        <pc:spChg chg="mod">
          <ac:chgData name="mpelletier12 Mollie" userId="S::mpelletier12@scol.qc.ca::f2605877-4453-4966-acd3-6a21f911c465" providerId="AD" clId="Web-{81FEC7B5-531B-4772-889A-DE9B0C9725C3}" dt="2023-03-31T13:55:21.176" v="75" actId="20577"/>
          <ac:spMkLst>
            <pc:docMk/>
            <pc:sldMk cId="377117267" sldId="257"/>
            <ac:spMk id="3" creationId="{924BB9E9-7C64-D976-6D03-BA25F2CEC670}"/>
          </ac:spMkLst>
        </pc:spChg>
      </pc:sldChg>
      <pc:sldChg chg="addSp delSp modSp new mod setBg">
        <pc:chgData name="mpelletier12 Mollie" userId="S::mpelletier12@scol.qc.ca::f2605877-4453-4966-acd3-6a21f911c465" providerId="AD" clId="Web-{81FEC7B5-531B-4772-889A-DE9B0C9725C3}" dt="2023-03-31T13:57:02.381" v="88" actId="20577"/>
        <pc:sldMkLst>
          <pc:docMk/>
          <pc:sldMk cId="604004358" sldId="258"/>
        </pc:sldMkLst>
        <pc:spChg chg="mod">
          <ac:chgData name="mpelletier12 Mollie" userId="S::mpelletier12@scol.qc.ca::f2605877-4453-4966-acd3-6a21f911c465" providerId="AD" clId="Web-{81FEC7B5-531B-4772-889A-DE9B0C9725C3}" dt="2023-03-31T13:57:02.381" v="88" actId="20577"/>
          <ac:spMkLst>
            <pc:docMk/>
            <pc:sldMk cId="604004358" sldId="258"/>
            <ac:spMk id="2" creationId="{30E139F4-F30B-DDB2-4842-2DE9BA7698AD}"/>
          </ac:spMkLst>
        </pc:spChg>
        <pc:spChg chg="del">
          <ac:chgData name="mpelletier12 Mollie" userId="S::mpelletier12@scol.qc.ca::f2605877-4453-4966-acd3-6a21f911c465" providerId="AD" clId="Web-{81FEC7B5-531B-4772-889A-DE9B0C9725C3}" dt="2023-03-31T13:55:57.286" v="76"/>
          <ac:spMkLst>
            <pc:docMk/>
            <pc:sldMk cId="604004358" sldId="258"/>
            <ac:spMk id="3" creationId="{2D643046-9C9E-76A8-4C43-FFD8B5070DEC}"/>
          </ac:spMkLst>
        </pc:spChg>
        <pc:spChg chg="add">
          <ac:chgData name="mpelletier12 Mollie" userId="S::mpelletier12@scol.qc.ca::f2605877-4453-4966-acd3-6a21f911c465" providerId="AD" clId="Web-{81FEC7B5-531B-4772-889A-DE9B0C9725C3}" dt="2023-03-31T13:56:44.709" v="84"/>
          <ac:spMkLst>
            <pc:docMk/>
            <pc:sldMk cId="604004358" sldId="258"/>
            <ac:spMk id="11" creationId="{C3896A03-3945-419A-B66B-4EE266EDD152}"/>
          </ac:spMkLst>
        </pc:spChg>
        <pc:spChg chg="add">
          <ac:chgData name="mpelletier12 Mollie" userId="S::mpelletier12@scol.qc.ca::f2605877-4453-4966-acd3-6a21f911c465" providerId="AD" clId="Web-{81FEC7B5-531B-4772-889A-DE9B0C9725C3}" dt="2023-03-31T13:56:44.709" v="84"/>
          <ac:spMkLst>
            <pc:docMk/>
            <pc:sldMk cId="604004358" sldId="258"/>
            <ac:spMk id="13" creationId="{B34F5AD2-EDBD-4BBD-A55C-EAFFD0C7097A}"/>
          </ac:spMkLst>
        </pc:spChg>
        <pc:spChg chg="add">
          <ac:chgData name="mpelletier12 Mollie" userId="S::mpelletier12@scol.qc.ca::f2605877-4453-4966-acd3-6a21f911c465" providerId="AD" clId="Web-{81FEC7B5-531B-4772-889A-DE9B0C9725C3}" dt="2023-03-31T13:56:44.709" v="84"/>
          <ac:spMkLst>
            <pc:docMk/>
            <pc:sldMk cId="604004358" sldId="258"/>
            <ac:spMk id="15" creationId="{6832F003-FCA6-4CFB-A2EA-308F3AA257D1}"/>
          </ac:spMkLst>
        </pc:spChg>
        <pc:picChg chg="add mod ord">
          <ac:chgData name="mpelletier12 Mollie" userId="S::mpelletier12@scol.qc.ca::f2605877-4453-4966-acd3-6a21f911c465" providerId="AD" clId="Web-{81FEC7B5-531B-4772-889A-DE9B0C9725C3}" dt="2023-03-31T13:56:44.709" v="84"/>
          <ac:picMkLst>
            <pc:docMk/>
            <pc:sldMk cId="604004358" sldId="258"/>
            <ac:picMk id="4" creationId="{3D1C3734-109F-424B-4204-C53FC6566379}"/>
          </ac:picMkLst>
        </pc:picChg>
        <pc:picChg chg="add mod">
          <ac:chgData name="mpelletier12 Mollie" userId="S::mpelletier12@scol.qc.ca::f2605877-4453-4966-acd3-6a21f911c465" providerId="AD" clId="Web-{81FEC7B5-531B-4772-889A-DE9B0C9725C3}" dt="2023-03-31T13:56:44.709" v="84"/>
          <ac:picMkLst>
            <pc:docMk/>
            <pc:sldMk cId="604004358" sldId="258"/>
            <ac:picMk id="5" creationId="{0F2BF461-DB68-EFBC-9CBF-11F55A2D6DC9}"/>
          </ac:picMkLst>
        </pc:picChg>
        <pc:picChg chg="add mod">
          <ac:chgData name="mpelletier12 Mollie" userId="S::mpelletier12@scol.qc.ca::f2605877-4453-4966-acd3-6a21f911c465" providerId="AD" clId="Web-{81FEC7B5-531B-4772-889A-DE9B0C9725C3}" dt="2023-03-31T13:56:44.709" v="84"/>
          <ac:picMkLst>
            <pc:docMk/>
            <pc:sldMk cId="604004358" sldId="258"/>
            <ac:picMk id="6" creationId="{6A082047-7000-F80C-67BE-3167EAE2486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Galileo </a:t>
            </a:r>
            <a:r>
              <a:rPr lang="en-US" dirty="0" err="1">
                <a:cs typeface="Calibri Light"/>
              </a:rPr>
              <a:t>galilei</a:t>
            </a:r>
            <a:endParaRPr lang="en-US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Fait par Mollie </a:t>
            </a:r>
            <a:r>
              <a:rPr lang="en-US" dirty="0" err="1">
                <a:cs typeface="Calibri"/>
              </a:rPr>
              <a:t>pelletier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44B88-85D8-7E03-043B-5DCA9BDEA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BB9E9-7C64-D976-6D03-BA25F2CEC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Nom au </a:t>
            </a:r>
            <a:r>
              <a:rPr lang="en-US" dirty="0" err="1">
                <a:cs typeface="Calibri"/>
              </a:rPr>
              <a:t>complet</a:t>
            </a:r>
            <a:r>
              <a:rPr lang="en-US" dirty="0">
                <a:cs typeface="Calibri"/>
              </a:rPr>
              <a:t>: Galileo Galilei</a:t>
            </a:r>
          </a:p>
          <a:p>
            <a:r>
              <a:rPr lang="en-US" dirty="0" err="1">
                <a:cs typeface="Calibri"/>
              </a:rPr>
              <a:t>Période</a:t>
            </a:r>
            <a:r>
              <a:rPr lang="en-US" dirty="0">
                <a:cs typeface="Calibri"/>
              </a:rPr>
              <a:t> de temps: 1564 à 1642</a:t>
            </a:r>
          </a:p>
          <a:p>
            <a:r>
              <a:rPr lang="en-US" dirty="0" err="1">
                <a:cs typeface="Calibri"/>
              </a:rPr>
              <a:t>Nationalité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Italien</a:t>
            </a:r>
          </a:p>
          <a:p>
            <a:r>
              <a:rPr lang="en-US" dirty="0" err="1">
                <a:cs typeface="Calibri"/>
              </a:rPr>
              <a:t>Découverte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téléscope</a:t>
            </a:r>
          </a:p>
          <a:p>
            <a:r>
              <a:rPr lang="en-US" dirty="0">
                <a:cs typeface="Calibri"/>
              </a:rPr>
              <a:t>Anecdote: il </a:t>
            </a:r>
            <a:r>
              <a:rPr lang="en-US" dirty="0" err="1">
                <a:cs typeface="Calibri"/>
              </a:rPr>
              <a:t>est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devenu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aveugle</a:t>
            </a:r>
          </a:p>
        </p:txBody>
      </p:sp>
    </p:spTree>
    <p:extLst>
      <p:ext uri="{BB962C8B-B14F-4D97-AF65-F5344CB8AC3E}">
        <p14:creationId xmlns:p14="http://schemas.microsoft.com/office/powerpoint/2010/main" val="37711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68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139F4-F30B-DDB2-4842-2DE9BA769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2"/>
            <a:ext cx="4284418" cy="14801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Galileo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658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F2BF461-DB68-EFBC-9CBF-11F55A2D6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0" r="8218" b="-1"/>
          <a:stretch/>
        </p:blipFill>
        <p:spPr>
          <a:xfrm>
            <a:off x="1156857" y="2265037"/>
            <a:ext cx="4939127" cy="3949493"/>
          </a:xfrm>
          <a:prstGeom prst="rect">
            <a:avLst/>
          </a:prstGeom>
        </p:spPr>
      </p:pic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A082047-7000-F80C-67BE-3167EAE24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938" r="-2" b="31080"/>
          <a:stretch/>
        </p:blipFill>
        <p:spPr>
          <a:xfrm>
            <a:off x="6096000" y="2265037"/>
            <a:ext cx="4949353" cy="197510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D1C3734-109F-424B-4204-C53FC6566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8084" r="-3" b="20970"/>
          <a:stretch/>
        </p:blipFill>
        <p:spPr>
          <a:xfrm>
            <a:off x="6095994" y="4239426"/>
            <a:ext cx="4949352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04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Galileo galilei</vt:lpstr>
      <vt:lpstr>PowerPoint Presentation</vt:lpstr>
      <vt:lpstr>Galileo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23</cp:revision>
  <dcterms:created xsi:type="dcterms:W3CDTF">2023-03-31T13:52:50Z</dcterms:created>
  <dcterms:modified xsi:type="dcterms:W3CDTF">2023-03-31T13:57:02Z</dcterms:modified>
</cp:coreProperties>
</file>