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2E598-8963-46FE-998F-A56854F6D246}" v="54" dt="2023-03-15T17:35:32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Alfred Nobel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Mollie Pelletier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80539-39B6-9472-758F-CF1049B5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30" y="5664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Découverte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dynamite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0D8D637-DBF7-F88D-2A6D-938975EEF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957463"/>
            <a:ext cx="7073660" cy="3972643"/>
          </a:xfrm>
        </p:spPr>
      </p:pic>
    </p:spTree>
    <p:extLst>
      <p:ext uri="{BB962C8B-B14F-4D97-AF65-F5344CB8AC3E}">
        <p14:creationId xmlns:p14="http://schemas.microsoft.com/office/powerpoint/2010/main" val="243723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3CED8-A730-B4C9-9A1C-6FC44FF93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Alfred Nobel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4AA94AC-15AB-9F2B-A0CD-E24917D57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377" y="1968696"/>
            <a:ext cx="4643886" cy="3490103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1016A8DE-231B-91F7-EC01-D061951CE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645" y="1995488"/>
            <a:ext cx="5521805" cy="344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82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Alfred Nobel</vt:lpstr>
      <vt:lpstr>Découverte  dynamite</vt:lpstr>
      <vt:lpstr>Alfred Nobel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</cp:revision>
  <dcterms:created xsi:type="dcterms:W3CDTF">2023-03-15T17:31:33Z</dcterms:created>
  <dcterms:modified xsi:type="dcterms:W3CDTF">2023-03-15T17:35:45Z</dcterms:modified>
</cp:coreProperties>
</file>