
<file path=[Content_Types].xml><?xml version="1.0" encoding="utf-8"?>
<Types xmlns="http://schemas.openxmlformats.org/package/2006/content-types">
  <Default Extension="bin" ContentType="image/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01878-6718-4A0A-910E-93B69413028E}" v="464" dt="2023-11-30T20:51:14.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ITSS</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Fait par </a:t>
            </a:r>
            <a:r>
              <a:rPr lang="en-US" dirty="0" err="1">
                <a:cs typeface="Calibri"/>
              </a:rPr>
              <a:t>mavrik</a:t>
            </a:r>
            <a:r>
              <a:rPr lang="en-US" dirty="0">
                <a:cs typeface="Calibri"/>
              </a:rPr>
              <a:t> </a:t>
            </a:r>
            <a:r>
              <a:rPr lang="en-US" dirty="0" err="1">
                <a:cs typeface="Calibri"/>
              </a:rPr>
              <a:t>poulin</a:t>
            </a:r>
            <a:endParaRPr lang="en-US" dirty="0" err="1"/>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0AD8-39A1-B7EC-254C-8B6ABC132A01}"/>
              </a:ext>
            </a:extLst>
          </p:cNvPr>
          <p:cNvSpPr>
            <a:spLocks noGrp="1"/>
          </p:cNvSpPr>
          <p:nvPr>
            <p:ph type="title"/>
          </p:nvPr>
        </p:nvSpPr>
        <p:spPr/>
        <p:txBody>
          <a:bodyPr/>
          <a:lstStyle/>
          <a:p>
            <a:r>
              <a:rPr lang="en-US" dirty="0" err="1">
                <a:cs typeface="Calibri Light"/>
              </a:rPr>
              <a:t>Morpion</a:t>
            </a:r>
            <a:endParaRPr lang="en-US" dirty="0" err="1"/>
          </a:p>
        </p:txBody>
      </p:sp>
      <p:sp>
        <p:nvSpPr>
          <p:cNvPr id="3" name="Content Placeholder 2">
            <a:extLst>
              <a:ext uri="{FF2B5EF4-FFF2-40B4-BE49-F238E27FC236}">
                <a16:creationId xmlns:a16="http://schemas.microsoft.com/office/drawing/2014/main" id="{38FFAA3F-5E63-C053-3C90-0A7D2834DFC5}"/>
              </a:ext>
            </a:extLst>
          </p:cNvPr>
          <p:cNvSpPr>
            <a:spLocks noGrp="1"/>
          </p:cNvSpPr>
          <p:nvPr>
            <p:ph idx="1"/>
          </p:nvPr>
        </p:nvSpPr>
        <p:spPr>
          <a:xfrm>
            <a:off x="838200" y="1825625"/>
            <a:ext cx="2449902" cy="4351338"/>
          </a:xfrm>
        </p:spPr>
        <p:txBody>
          <a:bodyPr vert="horz" lIns="91440" tIns="45720" rIns="91440" bIns="45720" rtlCol="0" anchor="t">
            <a:normAutofit/>
          </a:bodyPr>
          <a:lstStyle/>
          <a:p>
            <a:r>
              <a:rPr lang="en-US" dirty="0">
                <a:cs typeface="Calibri"/>
              </a:rPr>
              <a:t>Poux de pubis</a:t>
            </a:r>
          </a:p>
          <a:p>
            <a:r>
              <a:rPr lang="en-US" dirty="0" err="1">
                <a:cs typeface="Calibri"/>
              </a:rPr>
              <a:t>Phtirus</a:t>
            </a:r>
            <a:r>
              <a:rPr lang="en-US" dirty="0">
                <a:cs typeface="Calibri"/>
              </a:rPr>
              <a:t> pubis</a:t>
            </a:r>
          </a:p>
          <a:p>
            <a:r>
              <a:rPr lang="en-US" err="1">
                <a:cs typeface="Calibri"/>
              </a:rPr>
              <a:t>TransmissionRelation</a:t>
            </a:r>
            <a:r>
              <a:rPr lang="en-US" dirty="0">
                <a:cs typeface="Calibri"/>
              </a:rPr>
              <a:t> </a:t>
            </a:r>
            <a:r>
              <a:rPr lang="en-US" err="1">
                <a:cs typeface="Calibri"/>
              </a:rPr>
              <a:t>sexuelle</a:t>
            </a:r>
            <a:endParaRPr lang="en-US">
              <a:cs typeface="Calibri"/>
            </a:endParaRPr>
          </a:p>
          <a:p>
            <a:r>
              <a:rPr lang="en-US" dirty="0">
                <a:cs typeface="Calibri"/>
              </a:rPr>
              <a:t>Classification </a:t>
            </a:r>
          </a:p>
          <a:p>
            <a:pPr marL="0" indent="0">
              <a:buNone/>
            </a:pPr>
            <a:r>
              <a:rPr lang="en-US">
                <a:cs typeface="Calibri"/>
              </a:rPr>
              <a:t>Parasite</a:t>
            </a:r>
            <a:endParaRPr lang="en-US" dirty="0">
              <a:cs typeface="Calibri"/>
            </a:endParaRPr>
          </a:p>
          <a:p>
            <a:r>
              <a:rPr lang="en-US" dirty="0">
                <a:cs typeface="Calibri"/>
              </a:rPr>
              <a:t>Traitement</a:t>
            </a:r>
          </a:p>
          <a:p>
            <a:pPr marL="0" indent="0">
              <a:buNone/>
            </a:pPr>
            <a:r>
              <a:rPr lang="en-US" dirty="0" err="1">
                <a:cs typeface="Calibri"/>
              </a:rPr>
              <a:t>shampouing</a:t>
            </a:r>
          </a:p>
        </p:txBody>
      </p:sp>
      <p:pic>
        <p:nvPicPr>
          <p:cNvPr id="4" name="Picture 3" descr="📢 Poux, morpion, gale... Jeudi à... - Priorité Santé - RFI | Facebook">
            <a:extLst>
              <a:ext uri="{FF2B5EF4-FFF2-40B4-BE49-F238E27FC236}">
                <a16:creationId xmlns:a16="http://schemas.microsoft.com/office/drawing/2014/main" id="{A9235C61-2237-2CFD-3377-DE24D34D4826}"/>
              </a:ext>
            </a:extLst>
          </p:cNvPr>
          <p:cNvPicPr>
            <a:picLocks noChangeAspect="1"/>
          </p:cNvPicPr>
          <p:nvPr/>
        </p:nvPicPr>
        <p:blipFill>
          <a:blip r:embed="rId2"/>
          <a:stretch>
            <a:fillRect/>
          </a:stretch>
        </p:blipFill>
        <p:spPr>
          <a:xfrm>
            <a:off x="4791075" y="2552700"/>
            <a:ext cx="2609850" cy="1752600"/>
          </a:xfrm>
          <a:prstGeom prst="rect">
            <a:avLst/>
          </a:prstGeom>
        </p:spPr>
      </p:pic>
    </p:spTree>
    <p:extLst>
      <p:ext uri="{BB962C8B-B14F-4D97-AF65-F5344CB8AC3E}">
        <p14:creationId xmlns:p14="http://schemas.microsoft.com/office/powerpoint/2010/main" val="329985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6E39D-FDF2-F3AF-F31A-CF6797777D69}"/>
              </a:ext>
            </a:extLst>
          </p:cNvPr>
          <p:cNvSpPr>
            <a:spLocks noGrp="1"/>
          </p:cNvSpPr>
          <p:nvPr>
            <p:ph type="title"/>
          </p:nvPr>
        </p:nvSpPr>
        <p:spPr/>
        <p:txBody>
          <a:bodyPr/>
          <a:lstStyle/>
          <a:p>
            <a:r>
              <a:rPr lang="en-US" dirty="0" err="1">
                <a:cs typeface="Calibri Light"/>
              </a:rPr>
              <a:t>VpH</a:t>
            </a:r>
            <a:endParaRPr lang="en-US" dirty="0" err="1"/>
          </a:p>
        </p:txBody>
      </p:sp>
      <p:sp>
        <p:nvSpPr>
          <p:cNvPr id="3" name="Content Placeholder 2">
            <a:extLst>
              <a:ext uri="{FF2B5EF4-FFF2-40B4-BE49-F238E27FC236}">
                <a16:creationId xmlns:a16="http://schemas.microsoft.com/office/drawing/2014/main" id="{BBBB9341-EC5A-9B29-B97F-8F035A298293}"/>
              </a:ext>
            </a:extLst>
          </p:cNvPr>
          <p:cNvSpPr>
            <a:spLocks noGrp="1"/>
          </p:cNvSpPr>
          <p:nvPr>
            <p:ph idx="1"/>
          </p:nvPr>
        </p:nvSpPr>
        <p:spPr>
          <a:xfrm>
            <a:off x="838200" y="1825625"/>
            <a:ext cx="3887638" cy="4351338"/>
          </a:xfrm>
        </p:spPr>
        <p:txBody>
          <a:bodyPr vert="horz" lIns="91440" tIns="45720" rIns="91440" bIns="45720" rtlCol="0" anchor="t">
            <a:normAutofit/>
          </a:bodyPr>
          <a:lstStyle/>
          <a:p>
            <a:r>
              <a:rPr lang="en-US" dirty="0">
                <a:cs typeface="Calibri"/>
              </a:rPr>
              <a:t>Virus papillon </a:t>
            </a:r>
            <a:r>
              <a:rPr lang="en-US" dirty="0" err="1">
                <a:cs typeface="Calibri"/>
              </a:rPr>
              <a:t>humain</a:t>
            </a:r>
          </a:p>
          <a:p>
            <a:r>
              <a:rPr lang="en-US" dirty="0" err="1">
                <a:cs typeface="Calibri"/>
              </a:rPr>
              <a:t>Lumose</a:t>
            </a:r>
            <a:r>
              <a:rPr lang="en-US" dirty="0">
                <a:cs typeface="Calibri"/>
              </a:rPr>
              <a:t> </a:t>
            </a:r>
            <a:r>
              <a:rPr lang="en-US" dirty="0" err="1">
                <a:cs typeface="Calibri"/>
              </a:rPr>
              <a:t>papillona</a:t>
            </a:r>
            <a:r>
              <a:rPr lang="en-US" dirty="0">
                <a:cs typeface="Calibri"/>
              </a:rPr>
              <a:t> virus</a:t>
            </a:r>
          </a:p>
          <a:p>
            <a:r>
              <a:rPr lang="en-US" dirty="0">
                <a:cs typeface="Calibri"/>
              </a:rPr>
              <a:t>Relation </a:t>
            </a:r>
            <a:r>
              <a:rPr lang="en-US" dirty="0" err="1">
                <a:cs typeface="Calibri"/>
              </a:rPr>
              <a:t>sexuelle</a:t>
            </a:r>
          </a:p>
          <a:p>
            <a:r>
              <a:rPr lang="en-US" dirty="0">
                <a:cs typeface="Calibri"/>
              </a:rPr>
              <a:t>Virus</a:t>
            </a:r>
          </a:p>
          <a:p>
            <a:r>
              <a:rPr lang="en-US" dirty="0">
                <a:cs typeface="Calibri"/>
              </a:rPr>
              <a:t> Traitement </a:t>
            </a:r>
            <a:r>
              <a:rPr lang="en-US" dirty="0" err="1">
                <a:cs typeface="Calibri"/>
              </a:rPr>
              <a:t>Vaccin</a:t>
            </a:r>
            <a:r>
              <a:rPr lang="en-US" dirty="0">
                <a:cs typeface="Calibri"/>
              </a:rPr>
              <a:t> laser </a:t>
            </a:r>
            <a:r>
              <a:rPr lang="en-US" dirty="0" err="1">
                <a:cs typeface="Calibri"/>
              </a:rPr>
              <a:t>gzote</a:t>
            </a:r>
            <a:r>
              <a:rPr lang="en-US" dirty="0">
                <a:cs typeface="Calibri"/>
              </a:rPr>
              <a:t> </a:t>
            </a:r>
            <a:r>
              <a:rPr lang="en-US" dirty="0" err="1">
                <a:cs typeface="Calibri"/>
              </a:rPr>
              <a:t>liquide</a:t>
            </a:r>
          </a:p>
        </p:txBody>
      </p:sp>
      <p:pic>
        <p:nvPicPr>
          <p:cNvPr id="4" name="Picture 3" descr="Emplacements Communs Des Verrues Génitales, Lésions Du VPH Chez Le  Papillomavirus Humain Chez Les Hommes Et Vue Rapprochée Du VPH.  Illustration 3D Banque D'Images et Photos Libres De Droits. Image 73932117">
            <a:extLst>
              <a:ext uri="{FF2B5EF4-FFF2-40B4-BE49-F238E27FC236}">
                <a16:creationId xmlns:a16="http://schemas.microsoft.com/office/drawing/2014/main" id="{A956D8DD-923B-3970-EDEF-BA274AA586FE}"/>
              </a:ext>
            </a:extLst>
          </p:cNvPr>
          <p:cNvPicPr>
            <a:picLocks noChangeAspect="1"/>
          </p:cNvPicPr>
          <p:nvPr/>
        </p:nvPicPr>
        <p:blipFill>
          <a:blip r:embed="rId2"/>
          <a:stretch>
            <a:fillRect/>
          </a:stretch>
        </p:blipFill>
        <p:spPr>
          <a:xfrm>
            <a:off x="4609382" y="502473"/>
            <a:ext cx="7200181" cy="4803506"/>
          </a:xfrm>
          <a:prstGeom prst="rect">
            <a:avLst/>
          </a:prstGeom>
        </p:spPr>
      </p:pic>
    </p:spTree>
    <p:extLst>
      <p:ext uri="{BB962C8B-B14F-4D97-AF65-F5344CB8AC3E}">
        <p14:creationId xmlns:p14="http://schemas.microsoft.com/office/powerpoint/2010/main" val="333603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4735-8F99-F1F6-1934-862F58FE419F}"/>
              </a:ext>
            </a:extLst>
          </p:cNvPr>
          <p:cNvSpPr>
            <a:spLocks noGrp="1"/>
          </p:cNvSpPr>
          <p:nvPr>
            <p:ph type="title"/>
          </p:nvPr>
        </p:nvSpPr>
        <p:spPr/>
        <p:txBody>
          <a:bodyPr/>
          <a:lstStyle/>
          <a:p>
            <a:r>
              <a:rPr lang="en-US" dirty="0" err="1">
                <a:cs typeface="Calibri Light"/>
              </a:rPr>
              <a:t>herpès</a:t>
            </a:r>
            <a:endParaRPr lang="en-US" dirty="0" err="1"/>
          </a:p>
        </p:txBody>
      </p:sp>
      <p:sp>
        <p:nvSpPr>
          <p:cNvPr id="3" name="Content Placeholder 2">
            <a:extLst>
              <a:ext uri="{FF2B5EF4-FFF2-40B4-BE49-F238E27FC236}">
                <a16:creationId xmlns:a16="http://schemas.microsoft.com/office/drawing/2014/main" id="{357F05C8-895A-E011-F0EB-DF330D451A85}"/>
              </a:ext>
            </a:extLst>
          </p:cNvPr>
          <p:cNvSpPr>
            <a:spLocks noGrp="1"/>
          </p:cNvSpPr>
          <p:nvPr>
            <p:ph idx="1"/>
          </p:nvPr>
        </p:nvSpPr>
        <p:spPr>
          <a:xfrm>
            <a:off x="838200" y="1825625"/>
            <a:ext cx="3010619" cy="4351338"/>
          </a:xfrm>
        </p:spPr>
        <p:txBody>
          <a:bodyPr vert="horz" lIns="91440" tIns="45720" rIns="91440" bIns="45720" rtlCol="0" anchor="t">
            <a:normAutofit/>
          </a:bodyPr>
          <a:lstStyle/>
          <a:p>
            <a:r>
              <a:rPr lang="en-US" err="1">
                <a:cs typeface="Calibri"/>
              </a:rPr>
              <a:t>Feux</a:t>
            </a:r>
            <a:r>
              <a:rPr lang="en-US" dirty="0">
                <a:cs typeface="Calibri"/>
              </a:rPr>
              <a:t> </a:t>
            </a:r>
            <a:r>
              <a:rPr lang="en-US" err="1">
                <a:cs typeface="Calibri"/>
              </a:rPr>
              <a:t>sauvage</a:t>
            </a:r>
            <a:endParaRPr lang="en-US">
              <a:cs typeface="Calibri"/>
            </a:endParaRPr>
          </a:p>
          <a:p>
            <a:r>
              <a:rPr lang="en-US" dirty="0" err="1">
                <a:cs typeface="Calibri"/>
              </a:rPr>
              <a:t>herpès</a:t>
            </a:r>
            <a:r>
              <a:rPr lang="en-US" dirty="0">
                <a:cs typeface="Calibri"/>
              </a:rPr>
              <a:t> simplex</a:t>
            </a:r>
          </a:p>
          <a:p>
            <a:r>
              <a:rPr lang="en-US" dirty="0">
                <a:cs typeface="Calibri"/>
              </a:rPr>
              <a:t>Relation </a:t>
            </a:r>
            <a:r>
              <a:rPr lang="en-US" dirty="0" err="1">
                <a:cs typeface="Calibri"/>
              </a:rPr>
              <a:t>sexuelle</a:t>
            </a:r>
          </a:p>
          <a:p>
            <a:r>
              <a:rPr lang="en-US">
                <a:cs typeface="Calibri"/>
              </a:rPr>
              <a:t>Virus</a:t>
            </a:r>
            <a:endParaRPr lang="en-US" dirty="0">
              <a:cs typeface="Calibri"/>
            </a:endParaRPr>
          </a:p>
          <a:p>
            <a:r>
              <a:rPr lang="en-US" dirty="0">
                <a:cs typeface="Calibri"/>
              </a:rPr>
              <a:t>crème</a:t>
            </a:r>
          </a:p>
          <a:p>
            <a:endParaRPr lang="en-US" dirty="0">
              <a:cs typeface="Calibri"/>
            </a:endParaRPr>
          </a:p>
        </p:txBody>
      </p:sp>
      <p:pic>
        <p:nvPicPr>
          <p:cNvPr id="4" name="Picture 3" descr="Mythes et faits entourant les feux sauvages | Abreva">
            <a:extLst>
              <a:ext uri="{FF2B5EF4-FFF2-40B4-BE49-F238E27FC236}">
                <a16:creationId xmlns:a16="http://schemas.microsoft.com/office/drawing/2014/main" id="{5CEDAE5C-3891-753A-D72B-F7D69FE302BA}"/>
              </a:ext>
            </a:extLst>
          </p:cNvPr>
          <p:cNvPicPr>
            <a:picLocks noChangeAspect="1"/>
          </p:cNvPicPr>
          <p:nvPr/>
        </p:nvPicPr>
        <p:blipFill>
          <a:blip r:embed="rId2"/>
          <a:stretch>
            <a:fillRect/>
          </a:stretch>
        </p:blipFill>
        <p:spPr>
          <a:xfrm>
            <a:off x="3976778" y="1275900"/>
            <a:ext cx="8220972" cy="3328537"/>
          </a:xfrm>
          <a:prstGeom prst="rect">
            <a:avLst/>
          </a:prstGeom>
        </p:spPr>
      </p:pic>
    </p:spTree>
    <p:extLst>
      <p:ext uri="{BB962C8B-B14F-4D97-AF65-F5344CB8AC3E}">
        <p14:creationId xmlns:p14="http://schemas.microsoft.com/office/powerpoint/2010/main" val="143805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98A8-18C2-9950-0EC2-D856F0BFA75D}"/>
              </a:ext>
            </a:extLst>
          </p:cNvPr>
          <p:cNvSpPr>
            <a:spLocks noGrp="1"/>
          </p:cNvSpPr>
          <p:nvPr>
            <p:ph type="title"/>
          </p:nvPr>
        </p:nvSpPr>
        <p:spPr/>
        <p:txBody>
          <a:bodyPr/>
          <a:lstStyle/>
          <a:p>
            <a:r>
              <a:rPr lang="en-US" dirty="0" err="1">
                <a:cs typeface="Calibri Light"/>
              </a:rPr>
              <a:t>Vginite</a:t>
            </a:r>
            <a:r>
              <a:rPr lang="en-US" dirty="0">
                <a:cs typeface="Calibri Light"/>
              </a:rPr>
              <a:t> à </a:t>
            </a:r>
            <a:r>
              <a:rPr lang="en-US" dirty="0" err="1">
                <a:cs typeface="Calibri Light"/>
              </a:rPr>
              <a:t>leuure</a:t>
            </a:r>
            <a:endParaRPr lang="en-US" dirty="0" err="1"/>
          </a:p>
        </p:txBody>
      </p:sp>
      <p:sp>
        <p:nvSpPr>
          <p:cNvPr id="3" name="Content Placeholder 2">
            <a:extLst>
              <a:ext uri="{FF2B5EF4-FFF2-40B4-BE49-F238E27FC236}">
                <a16:creationId xmlns:a16="http://schemas.microsoft.com/office/drawing/2014/main" id="{48BE83B6-8AD4-F1BA-825E-F843D012AAF4}"/>
              </a:ext>
            </a:extLst>
          </p:cNvPr>
          <p:cNvSpPr>
            <a:spLocks noGrp="1"/>
          </p:cNvSpPr>
          <p:nvPr>
            <p:ph idx="1"/>
          </p:nvPr>
        </p:nvSpPr>
        <p:spPr>
          <a:xfrm>
            <a:off x="838200" y="1825625"/>
            <a:ext cx="3643223" cy="4351338"/>
          </a:xfrm>
        </p:spPr>
        <p:txBody>
          <a:bodyPr vert="horz" lIns="91440" tIns="45720" rIns="91440" bIns="45720" rtlCol="0" anchor="t">
            <a:normAutofit/>
          </a:bodyPr>
          <a:lstStyle/>
          <a:p>
            <a:r>
              <a:rPr lang="en-US" dirty="0" err="1">
                <a:cs typeface="Calibri"/>
              </a:rPr>
              <a:t>Triomonas</a:t>
            </a:r>
            <a:r>
              <a:rPr lang="en-US" dirty="0">
                <a:cs typeface="Calibri"/>
              </a:rPr>
              <a:t> </a:t>
            </a:r>
            <a:r>
              <a:rPr lang="en-US" dirty="0" err="1">
                <a:cs typeface="Calibri"/>
              </a:rPr>
              <a:t>vaginalise</a:t>
            </a:r>
            <a:endParaRPr lang="en-US" dirty="0" err="1"/>
          </a:p>
          <a:p>
            <a:r>
              <a:rPr lang="en-US" dirty="0">
                <a:cs typeface="Calibri"/>
              </a:rPr>
              <a:t>Relation </a:t>
            </a:r>
            <a:r>
              <a:rPr lang="en-US" dirty="0" err="1">
                <a:cs typeface="Calibri"/>
              </a:rPr>
              <a:t>sexuelle</a:t>
            </a:r>
            <a:endParaRPr lang="en-US" dirty="0">
              <a:cs typeface="Calibri"/>
            </a:endParaRPr>
          </a:p>
          <a:p>
            <a:r>
              <a:rPr lang="en-US" dirty="0" err="1">
                <a:cs typeface="Calibri"/>
              </a:rPr>
              <a:t>Protiste</a:t>
            </a:r>
            <a:endParaRPr lang="en-US" dirty="0">
              <a:cs typeface="Calibri"/>
            </a:endParaRPr>
          </a:p>
          <a:p>
            <a:r>
              <a:rPr lang="en-US" dirty="0">
                <a:cs typeface="Calibri"/>
              </a:rPr>
              <a:t>crème</a:t>
            </a:r>
          </a:p>
        </p:txBody>
      </p:sp>
      <p:pic>
        <p:nvPicPr>
          <p:cNvPr id="4" name="Picture 3" descr="Saignements vaginaux - Problèmes de santé de la femme - Manuels MSD pour le  grand public">
            <a:extLst>
              <a:ext uri="{FF2B5EF4-FFF2-40B4-BE49-F238E27FC236}">
                <a16:creationId xmlns:a16="http://schemas.microsoft.com/office/drawing/2014/main" id="{21CAA2BB-F106-44CD-2C42-FD95EC8BA4A0}"/>
              </a:ext>
            </a:extLst>
          </p:cNvPr>
          <p:cNvPicPr>
            <a:picLocks noChangeAspect="1"/>
          </p:cNvPicPr>
          <p:nvPr/>
        </p:nvPicPr>
        <p:blipFill>
          <a:blip r:embed="rId2"/>
          <a:stretch>
            <a:fillRect/>
          </a:stretch>
        </p:blipFill>
        <p:spPr>
          <a:xfrm>
            <a:off x="4710023" y="1334758"/>
            <a:ext cx="7257689" cy="4073464"/>
          </a:xfrm>
          <a:prstGeom prst="rect">
            <a:avLst/>
          </a:prstGeom>
        </p:spPr>
      </p:pic>
    </p:spTree>
    <p:extLst>
      <p:ext uri="{BB962C8B-B14F-4D97-AF65-F5344CB8AC3E}">
        <p14:creationId xmlns:p14="http://schemas.microsoft.com/office/powerpoint/2010/main" val="273000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C68A-EB25-08F6-0544-669E70D5DE2B}"/>
              </a:ext>
            </a:extLst>
          </p:cNvPr>
          <p:cNvSpPr>
            <a:spLocks noGrp="1"/>
          </p:cNvSpPr>
          <p:nvPr>
            <p:ph type="title"/>
          </p:nvPr>
        </p:nvSpPr>
        <p:spPr/>
        <p:txBody>
          <a:bodyPr/>
          <a:lstStyle/>
          <a:p>
            <a:r>
              <a:rPr lang="en-US" dirty="0" err="1">
                <a:cs typeface="Calibri Light"/>
              </a:rPr>
              <a:t>Hépatite</a:t>
            </a:r>
            <a:r>
              <a:rPr lang="en-US" dirty="0">
                <a:cs typeface="Calibri Light"/>
              </a:rPr>
              <a:t> B</a:t>
            </a:r>
            <a:endParaRPr lang="en-US" dirty="0"/>
          </a:p>
        </p:txBody>
      </p:sp>
      <p:sp>
        <p:nvSpPr>
          <p:cNvPr id="3" name="Content Placeholder 2">
            <a:extLst>
              <a:ext uri="{FF2B5EF4-FFF2-40B4-BE49-F238E27FC236}">
                <a16:creationId xmlns:a16="http://schemas.microsoft.com/office/drawing/2014/main" id="{46CE24C4-C870-EB4B-0A90-B150B78BA9EB}"/>
              </a:ext>
            </a:extLst>
          </p:cNvPr>
          <p:cNvSpPr>
            <a:spLocks noGrp="1"/>
          </p:cNvSpPr>
          <p:nvPr>
            <p:ph idx="1"/>
          </p:nvPr>
        </p:nvSpPr>
        <p:spPr>
          <a:xfrm>
            <a:off x="838200" y="1825625"/>
            <a:ext cx="3154393" cy="4351338"/>
          </a:xfrm>
        </p:spPr>
        <p:txBody>
          <a:bodyPr vert="horz" lIns="91440" tIns="45720" rIns="91440" bIns="45720" rtlCol="0" anchor="t">
            <a:normAutofit/>
          </a:bodyPr>
          <a:lstStyle/>
          <a:p>
            <a:r>
              <a:rPr lang="en-US" err="1">
                <a:cs typeface="Calibri"/>
              </a:rPr>
              <a:t>Jaunisse</a:t>
            </a:r>
            <a:endParaRPr lang="en-US" dirty="0" err="1">
              <a:cs typeface="Calibri"/>
            </a:endParaRPr>
          </a:p>
          <a:p>
            <a:endParaRPr lang="en-US" dirty="0">
              <a:cs typeface="Calibri"/>
            </a:endParaRPr>
          </a:p>
          <a:p>
            <a:r>
              <a:rPr lang="en-US">
                <a:cs typeface="Calibri"/>
              </a:rPr>
              <a:t>Relation </a:t>
            </a:r>
            <a:r>
              <a:rPr lang="en-US" err="1">
                <a:cs typeface="Calibri"/>
              </a:rPr>
              <a:t>sexuelle</a:t>
            </a:r>
            <a:endParaRPr lang="en-US" dirty="0" err="1">
              <a:cs typeface="Calibri"/>
            </a:endParaRPr>
          </a:p>
          <a:p>
            <a:r>
              <a:rPr lang="en-US" dirty="0">
                <a:cs typeface="Calibri"/>
              </a:rPr>
              <a:t>virus</a:t>
            </a:r>
          </a:p>
        </p:txBody>
      </p:sp>
      <p:pic>
        <p:nvPicPr>
          <p:cNvPr id="4" name="Picture 3" descr="Tout savoir sur la jaunisse - Conseils santé">
            <a:extLst>
              <a:ext uri="{FF2B5EF4-FFF2-40B4-BE49-F238E27FC236}">
                <a16:creationId xmlns:a16="http://schemas.microsoft.com/office/drawing/2014/main" id="{399CDA22-1A2A-EB2F-5EEB-CC0828A988E4}"/>
              </a:ext>
            </a:extLst>
          </p:cNvPr>
          <p:cNvPicPr>
            <a:picLocks noChangeAspect="1"/>
          </p:cNvPicPr>
          <p:nvPr/>
        </p:nvPicPr>
        <p:blipFill>
          <a:blip r:embed="rId2"/>
          <a:stretch>
            <a:fillRect/>
          </a:stretch>
        </p:blipFill>
        <p:spPr>
          <a:xfrm>
            <a:off x="5357004" y="1246975"/>
            <a:ext cx="5172973" cy="3141974"/>
          </a:xfrm>
          <a:prstGeom prst="rect">
            <a:avLst/>
          </a:prstGeom>
        </p:spPr>
      </p:pic>
    </p:spTree>
    <p:extLst>
      <p:ext uri="{BB962C8B-B14F-4D97-AF65-F5344CB8AC3E}">
        <p14:creationId xmlns:p14="http://schemas.microsoft.com/office/powerpoint/2010/main" val="371168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AE50-B467-F849-FEDF-2ECCB3145C4C}"/>
              </a:ext>
            </a:extLst>
          </p:cNvPr>
          <p:cNvSpPr>
            <a:spLocks noGrp="1"/>
          </p:cNvSpPr>
          <p:nvPr>
            <p:ph type="title"/>
          </p:nvPr>
        </p:nvSpPr>
        <p:spPr/>
        <p:txBody>
          <a:bodyPr/>
          <a:lstStyle/>
          <a:p>
            <a:r>
              <a:rPr lang="en-US" dirty="0">
                <a:cs typeface="Calibri Light"/>
              </a:rPr>
              <a:t>VIH</a:t>
            </a:r>
            <a:endParaRPr lang="en-US" dirty="0"/>
          </a:p>
        </p:txBody>
      </p:sp>
      <p:sp>
        <p:nvSpPr>
          <p:cNvPr id="3" name="Content Placeholder 2">
            <a:extLst>
              <a:ext uri="{FF2B5EF4-FFF2-40B4-BE49-F238E27FC236}">
                <a16:creationId xmlns:a16="http://schemas.microsoft.com/office/drawing/2014/main" id="{78A553B3-4E48-D10E-3779-3DB9513F0FC2}"/>
              </a:ext>
            </a:extLst>
          </p:cNvPr>
          <p:cNvSpPr>
            <a:spLocks noGrp="1"/>
          </p:cNvSpPr>
          <p:nvPr>
            <p:ph idx="1"/>
          </p:nvPr>
        </p:nvSpPr>
        <p:spPr/>
        <p:txBody>
          <a:bodyPr vert="horz" lIns="91440" tIns="45720" rIns="91440" bIns="45720" rtlCol="0" anchor="t">
            <a:normAutofit/>
          </a:bodyPr>
          <a:lstStyle/>
          <a:p>
            <a:r>
              <a:rPr lang="en-US" dirty="0">
                <a:cs typeface="Calibri"/>
              </a:rPr>
              <a:t>Sida</a:t>
            </a:r>
          </a:p>
          <a:p>
            <a:r>
              <a:rPr lang="en-US" dirty="0">
                <a:cs typeface="Calibri"/>
              </a:rPr>
              <a:t>HIV</a:t>
            </a:r>
          </a:p>
          <a:p>
            <a:r>
              <a:rPr lang="en-US" dirty="0">
                <a:cs typeface="Calibri"/>
              </a:rPr>
              <a:t>Relation </a:t>
            </a:r>
            <a:r>
              <a:rPr lang="en-US" dirty="0" err="1">
                <a:cs typeface="Calibri"/>
              </a:rPr>
              <a:t>sexuelle</a:t>
            </a:r>
          </a:p>
          <a:p>
            <a:r>
              <a:rPr lang="en-US" dirty="0">
                <a:cs typeface="Calibri"/>
              </a:rPr>
              <a:t>Viru</a:t>
            </a:r>
          </a:p>
          <a:p>
            <a:r>
              <a:rPr lang="en-US" dirty="0">
                <a:cs typeface="Calibri"/>
              </a:rPr>
              <a:t>X </a:t>
            </a:r>
            <a:r>
              <a:rPr lang="en-US" dirty="0" err="1">
                <a:cs typeface="Calibri"/>
              </a:rPr>
              <a:t>triterapis</a:t>
            </a:r>
            <a:r>
              <a:rPr lang="en-US" dirty="0">
                <a:cs typeface="Calibri"/>
              </a:rPr>
              <a:t> </a:t>
            </a:r>
            <a:r>
              <a:rPr lang="en-US" dirty="0" err="1">
                <a:cs typeface="Calibri"/>
              </a:rPr>
              <a:t>soulage</a:t>
            </a:r>
          </a:p>
        </p:txBody>
      </p:sp>
    </p:spTree>
    <p:extLst>
      <p:ext uri="{BB962C8B-B14F-4D97-AF65-F5344CB8AC3E}">
        <p14:creationId xmlns:p14="http://schemas.microsoft.com/office/powerpoint/2010/main" val="130595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6857-E397-70F0-372D-99A6306614E6}"/>
              </a:ext>
            </a:extLst>
          </p:cNvPr>
          <p:cNvSpPr>
            <a:spLocks noGrp="1"/>
          </p:cNvSpPr>
          <p:nvPr>
            <p:ph type="title"/>
          </p:nvPr>
        </p:nvSpPr>
        <p:spPr/>
        <p:txBody>
          <a:bodyPr/>
          <a:lstStyle/>
          <a:p>
            <a:r>
              <a:rPr lang="en-US" dirty="0">
                <a:cs typeface="Calibri Light"/>
              </a:rPr>
              <a:t>chlamydia</a:t>
            </a:r>
            <a:endParaRPr lang="en-US" dirty="0"/>
          </a:p>
        </p:txBody>
      </p:sp>
      <p:sp>
        <p:nvSpPr>
          <p:cNvPr id="3" name="Content Placeholder 2">
            <a:extLst>
              <a:ext uri="{FF2B5EF4-FFF2-40B4-BE49-F238E27FC236}">
                <a16:creationId xmlns:a16="http://schemas.microsoft.com/office/drawing/2014/main" id="{9DE8F372-BBFF-CB3A-C23B-FD66070E5DFE}"/>
              </a:ext>
            </a:extLst>
          </p:cNvPr>
          <p:cNvSpPr>
            <a:spLocks noGrp="1"/>
          </p:cNvSpPr>
          <p:nvPr>
            <p:ph idx="1"/>
          </p:nvPr>
        </p:nvSpPr>
        <p:spPr>
          <a:xfrm>
            <a:off x="838200" y="1825625"/>
            <a:ext cx="3887638" cy="4351338"/>
          </a:xfrm>
        </p:spPr>
        <p:txBody>
          <a:bodyPr vert="horz" lIns="91440" tIns="45720" rIns="91440" bIns="45720" rtlCol="0" anchor="t">
            <a:normAutofit/>
          </a:bodyPr>
          <a:lstStyle/>
          <a:p>
            <a:r>
              <a:rPr lang="en-US" dirty="0">
                <a:cs typeface="Calibri"/>
              </a:rPr>
              <a:t>Chlamydia </a:t>
            </a:r>
            <a:r>
              <a:rPr lang="en-US" dirty="0" err="1">
                <a:cs typeface="Calibri"/>
              </a:rPr>
              <a:t>trachomtis</a:t>
            </a:r>
          </a:p>
          <a:p>
            <a:endParaRPr lang="en-US" dirty="0">
              <a:cs typeface="Calibri"/>
            </a:endParaRPr>
          </a:p>
          <a:p>
            <a:r>
              <a:rPr lang="en-US" dirty="0">
                <a:cs typeface="Calibri"/>
              </a:rPr>
              <a:t>Relation </a:t>
            </a:r>
            <a:r>
              <a:rPr lang="en-US" err="1">
                <a:cs typeface="Calibri"/>
              </a:rPr>
              <a:t>sexuelle</a:t>
            </a:r>
            <a:endParaRPr lang="en-US">
              <a:cs typeface="Calibri"/>
            </a:endParaRPr>
          </a:p>
          <a:p>
            <a:r>
              <a:rPr lang="en-US" dirty="0" err="1">
                <a:cs typeface="Calibri"/>
              </a:rPr>
              <a:t>Bactérie</a:t>
            </a:r>
          </a:p>
          <a:p>
            <a:r>
              <a:rPr lang="en-US" dirty="0" err="1">
                <a:cs typeface="Calibri"/>
              </a:rPr>
              <a:t>antibiotique</a:t>
            </a:r>
          </a:p>
        </p:txBody>
      </p:sp>
      <p:pic>
        <p:nvPicPr>
          <p:cNvPr id="4" name="Picture 3" descr="Chlamydia: Symptoms of the STI could include pink-eye | Express.co.uk">
            <a:extLst>
              <a:ext uri="{FF2B5EF4-FFF2-40B4-BE49-F238E27FC236}">
                <a16:creationId xmlns:a16="http://schemas.microsoft.com/office/drawing/2014/main" id="{5723309C-5CE7-D72F-1808-BAE665F32C76}"/>
              </a:ext>
            </a:extLst>
          </p:cNvPr>
          <p:cNvPicPr>
            <a:picLocks noChangeAspect="1"/>
          </p:cNvPicPr>
          <p:nvPr/>
        </p:nvPicPr>
        <p:blipFill>
          <a:blip r:embed="rId2"/>
          <a:stretch>
            <a:fillRect/>
          </a:stretch>
        </p:blipFill>
        <p:spPr>
          <a:xfrm>
            <a:off x="5619750" y="364826"/>
            <a:ext cx="5970198" cy="3540424"/>
          </a:xfrm>
          <a:prstGeom prst="rect">
            <a:avLst/>
          </a:prstGeom>
        </p:spPr>
      </p:pic>
    </p:spTree>
    <p:extLst>
      <p:ext uri="{BB962C8B-B14F-4D97-AF65-F5344CB8AC3E}">
        <p14:creationId xmlns:p14="http://schemas.microsoft.com/office/powerpoint/2010/main" val="236745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18AB-E947-7801-B3A5-ABCC66CE7BA3}"/>
              </a:ext>
            </a:extLst>
          </p:cNvPr>
          <p:cNvSpPr>
            <a:spLocks noGrp="1"/>
          </p:cNvSpPr>
          <p:nvPr>
            <p:ph type="title"/>
          </p:nvPr>
        </p:nvSpPr>
        <p:spPr/>
        <p:txBody>
          <a:bodyPr/>
          <a:lstStyle/>
          <a:p>
            <a:r>
              <a:rPr lang="en-US" dirty="0" err="1">
                <a:cs typeface="Calibri Light"/>
              </a:rPr>
              <a:t>gonorhée</a:t>
            </a:r>
            <a:endParaRPr lang="en-US" dirty="0" err="1"/>
          </a:p>
        </p:txBody>
      </p:sp>
      <p:sp>
        <p:nvSpPr>
          <p:cNvPr id="3" name="Content Placeholder 2">
            <a:extLst>
              <a:ext uri="{FF2B5EF4-FFF2-40B4-BE49-F238E27FC236}">
                <a16:creationId xmlns:a16="http://schemas.microsoft.com/office/drawing/2014/main" id="{D2B6BFCC-DFFD-6ED9-69FC-886E011770F1}"/>
              </a:ext>
            </a:extLst>
          </p:cNvPr>
          <p:cNvSpPr>
            <a:spLocks noGrp="1"/>
          </p:cNvSpPr>
          <p:nvPr>
            <p:ph idx="1"/>
          </p:nvPr>
        </p:nvSpPr>
        <p:spPr>
          <a:xfrm>
            <a:off x="838200" y="1825625"/>
            <a:ext cx="3413185" cy="4351338"/>
          </a:xfrm>
        </p:spPr>
        <p:txBody>
          <a:bodyPr vert="horz" lIns="91440" tIns="45720" rIns="91440" bIns="45720" rtlCol="0" anchor="t">
            <a:normAutofit/>
          </a:bodyPr>
          <a:lstStyle/>
          <a:p>
            <a:r>
              <a:rPr lang="en-US" dirty="0" err="1">
                <a:cs typeface="Calibri"/>
              </a:rPr>
              <a:t>Chaude</a:t>
            </a:r>
            <a:r>
              <a:rPr lang="en-US" dirty="0">
                <a:cs typeface="Calibri"/>
              </a:rPr>
              <a:t> </a:t>
            </a:r>
            <a:r>
              <a:rPr lang="en-US" dirty="0" err="1">
                <a:cs typeface="Calibri"/>
              </a:rPr>
              <a:t>pisse</a:t>
            </a:r>
          </a:p>
          <a:p>
            <a:endParaRPr lang="en-US" dirty="0">
              <a:cs typeface="Calibri"/>
            </a:endParaRPr>
          </a:p>
          <a:p>
            <a:r>
              <a:rPr lang="en-US" dirty="0">
                <a:cs typeface="Calibri"/>
              </a:rPr>
              <a:t>Relation </a:t>
            </a:r>
            <a:r>
              <a:rPr lang="en-US" dirty="0" err="1">
                <a:cs typeface="Calibri"/>
              </a:rPr>
              <a:t>sexuelle</a:t>
            </a:r>
          </a:p>
          <a:p>
            <a:r>
              <a:rPr lang="en-US" dirty="0" err="1">
                <a:cs typeface="Calibri"/>
              </a:rPr>
              <a:t>Bactérie</a:t>
            </a:r>
          </a:p>
          <a:p>
            <a:r>
              <a:rPr lang="en-US" dirty="0" err="1">
                <a:cs typeface="Calibri"/>
              </a:rPr>
              <a:t>antibiotique</a:t>
            </a:r>
          </a:p>
        </p:txBody>
      </p:sp>
      <p:pic>
        <p:nvPicPr>
          <p:cNvPr id="4" name="Picture 3" descr="Infections à Chlamydia et autres infections non gonococciques - Infections  - Manuels MSD pour le grand public">
            <a:extLst>
              <a:ext uri="{FF2B5EF4-FFF2-40B4-BE49-F238E27FC236}">
                <a16:creationId xmlns:a16="http://schemas.microsoft.com/office/drawing/2014/main" id="{E016A44A-DECE-1C71-1B7D-7A44DE34BAAE}"/>
              </a:ext>
            </a:extLst>
          </p:cNvPr>
          <p:cNvPicPr>
            <a:picLocks noChangeAspect="1"/>
          </p:cNvPicPr>
          <p:nvPr/>
        </p:nvPicPr>
        <p:blipFill>
          <a:blip r:embed="rId2"/>
          <a:stretch>
            <a:fillRect/>
          </a:stretch>
        </p:blipFill>
        <p:spPr>
          <a:xfrm>
            <a:off x="5414513" y="1889279"/>
            <a:ext cx="5115463" cy="2806270"/>
          </a:xfrm>
          <a:prstGeom prst="rect">
            <a:avLst/>
          </a:prstGeom>
        </p:spPr>
      </p:pic>
    </p:spTree>
    <p:extLst>
      <p:ext uri="{BB962C8B-B14F-4D97-AF65-F5344CB8AC3E}">
        <p14:creationId xmlns:p14="http://schemas.microsoft.com/office/powerpoint/2010/main" val="24501643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ITSS</vt:lpstr>
      <vt:lpstr>Morpion</vt:lpstr>
      <vt:lpstr>VpH</vt:lpstr>
      <vt:lpstr>herpès</vt:lpstr>
      <vt:lpstr>Vginite à leuure</vt:lpstr>
      <vt:lpstr>Hépatite B</vt:lpstr>
      <vt:lpstr>VIH</vt:lpstr>
      <vt:lpstr>chlamydia</vt:lpstr>
      <vt:lpstr>gonorhée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133</cp:revision>
  <dcterms:created xsi:type="dcterms:W3CDTF">2023-11-30T20:08:34Z</dcterms:created>
  <dcterms:modified xsi:type="dcterms:W3CDTF">2024-04-11T19:34:53Z</dcterms:modified>
</cp:coreProperties>
</file>