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cap="all"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29,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3481326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29,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176977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29,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1847900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29,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3663922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29,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144447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29,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4136761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29,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183223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29,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331523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29,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2596275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29,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207227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29,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a:t>
            </a:fld>
            <a:endParaRPr lang="en-US"/>
          </a:p>
        </p:txBody>
      </p:sp>
    </p:spTree>
    <p:extLst>
      <p:ext uri="{BB962C8B-B14F-4D97-AF65-F5344CB8AC3E}">
        <p14:creationId xmlns:p14="http://schemas.microsoft.com/office/powerpoint/2010/main" val="568451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29,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‹N°›</a:t>
            </a:fld>
            <a:endParaRPr lang="en-US" dirty="0"/>
          </a:p>
        </p:txBody>
      </p:sp>
    </p:spTree>
    <p:extLst>
      <p:ext uri="{BB962C8B-B14F-4D97-AF65-F5344CB8AC3E}">
        <p14:creationId xmlns:p14="http://schemas.microsoft.com/office/powerpoint/2010/main" val="2915686580"/>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hf sldNum="0" hdr="0" ftr="0" dt="0"/>
  <p:txStyles>
    <p:titleStyle>
      <a:lvl1pPr algn="l" defTabSz="914400" rtl="0" eaLnBrk="1" latinLnBrk="0" hangingPunct="1">
        <a:lnSpc>
          <a:spcPct val="88000"/>
        </a:lnSpc>
        <a:spcBef>
          <a:spcPct val="0"/>
        </a:spcBef>
        <a:buNone/>
        <a:defRPr sz="4400" kern="1200" cap="none" spc="4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1F4D251-B7D8-402D-950A-F9D15396E9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691C334-3CEF-A5B8-5224-9CF432F426FA}"/>
              </a:ext>
            </a:extLst>
          </p:cNvPr>
          <p:cNvSpPr>
            <a:spLocks noGrp="1"/>
          </p:cNvSpPr>
          <p:nvPr>
            <p:ph type="ctrTitle"/>
          </p:nvPr>
        </p:nvSpPr>
        <p:spPr>
          <a:xfrm>
            <a:off x="6480000" y="728663"/>
            <a:ext cx="5015638" cy="2795737"/>
          </a:xfrm>
        </p:spPr>
        <p:txBody>
          <a:bodyPr>
            <a:normAutofit/>
          </a:bodyPr>
          <a:lstStyle/>
          <a:p>
            <a:r>
              <a:rPr lang="fr-CA" dirty="0" err="1"/>
              <a:t>Aquops</a:t>
            </a:r>
            <a:endParaRPr lang="fr-CA" dirty="0"/>
          </a:p>
        </p:txBody>
      </p:sp>
      <p:sp>
        <p:nvSpPr>
          <p:cNvPr id="3" name="Sous-titre 2">
            <a:extLst>
              <a:ext uri="{FF2B5EF4-FFF2-40B4-BE49-F238E27FC236}">
                <a16:creationId xmlns:a16="http://schemas.microsoft.com/office/drawing/2014/main" id="{5F645753-FE6D-7F77-6E38-88C3D177E7C3}"/>
              </a:ext>
            </a:extLst>
          </p:cNvPr>
          <p:cNvSpPr>
            <a:spLocks noGrp="1"/>
          </p:cNvSpPr>
          <p:nvPr>
            <p:ph type="subTitle" idx="1"/>
          </p:nvPr>
        </p:nvSpPr>
        <p:spPr>
          <a:xfrm>
            <a:off x="6480000" y="3830399"/>
            <a:ext cx="5015638" cy="2298938"/>
          </a:xfrm>
        </p:spPr>
        <p:txBody>
          <a:bodyPr>
            <a:normAutofit/>
          </a:bodyPr>
          <a:lstStyle/>
          <a:p>
            <a:r>
              <a:rPr lang="fr-CA" dirty="0"/>
              <a:t>108</a:t>
            </a:r>
          </a:p>
        </p:txBody>
      </p:sp>
      <p:pic>
        <p:nvPicPr>
          <p:cNvPr id="4" name="Picture 3">
            <a:extLst>
              <a:ext uri="{FF2B5EF4-FFF2-40B4-BE49-F238E27FC236}">
                <a16:creationId xmlns:a16="http://schemas.microsoft.com/office/drawing/2014/main" id="{4585DBBF-9390-C890-BE48-9F157B134CF9}"/>
              </a:ext>
            </a:extLst>
          </p:cNvPr>
          <p:cNvPicPr>
            <a:picLocks noChangeAspect="1"/>
          </p:cNvPicPr>
          <p:nvPr/>
        </p:nvPicPr>
        <p:blipFill rotWithShape="1">
          <a:blip r:embed="rId2"/>
          <a:srcRect l="41300" r="7297"/>
          <a:stretch/>
        </p:blipFill>
        <p:spPr>
          <a:xfrm>
            <a:off x="1" y="10"/>
            <a:ext cx="5662934" cy="6857990"/>
          </a:xfrm>
          <a:custGeom>
            <a:avLst/>
            <a:gdLst/>
            <a:ahLst/>
            <a:cxnLst/>
            <a:rect l="l" t="t" r="r" b="b"/>
            <a:pathLst>
              <a:path w="5662934" h="6858000">
                <a:moveTo>
                  <a:pt x="0" y="0"/>
                </a:moveTo>
                <a:lnTo>
                  <a:pt x="5064602" y="0"/>
                </a:lnTo>
                <a:lnTo>
                  <a:pt x="4889880" y="279455"/>
                </a:lnTo>
                <a:cubicBezTo>
                  <a:pt x="4472355" y="1021447"/>
                  <a:pt x="4263593" y="1948936"/>
                  <a:pt x="4263593" y="3061922"/>
                </a:cubicBezTo>
                <a:cubicBezTo>
                  <a:pt x="4263593" y="3516203"/>
                  <a:pt x="4324186" y="3970483"/>
                  <a:pt x="4445372" y="4515619"/>
                </a:cubicBezTo>
                <a:cubicBezTo>
                  <a:pt x="4596855" y="5030470"/>
                  <a:pt x="4748338" y="5515036"/>
                  <a:pt x="4990710" y="5969316"/>
                </a:cubicBezTo>
                <a:cubicBezTo>
                  <a:pt x="5172489" y="6275955"/>
                  <a:pt x="5371310" y="6544265"/>
                  <a:pt x="5583977" y="6777438"/>
                </a:cubicBezTo>
                <a:lnTo>
                  <a:pt x="5662934" y="6858000"/>
                </a:lnTo>
                <a:lnTo>
                  <a:pt x="0" y="6858000"/>
                </a:lnTo>
                <a:close/>
              </a:path>
            </a:pathLst>
          </a:custGeom>
        </p:spPr>
      </p:pic>
      <p:sp>
        <p:nvSpPr>
          <p:cNvPr id="11" name="Freeform 10">
            <a:extLst>
              <a:ext uri="{FF2B5EF4-FFF2-40B4-BE49-F238E27FC236}">
                <a16:creationId xmlns:a16="http://schemas.microsoft.com/office/drawing/2014/main" id="{E67870A8-BE17-461C-AD58-035AD7FA0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7291575">
            <a:off x="3479502" y="491434"/>
            <a:ext cx="2397877" cy="2244442"/>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46023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23317E-130E-9A9B-D522-25758AAF0590}"/>
              </a:ext>
            </a:extLst>
          </p:cNvPr>
          <p:cNvSpPr>
            <a:spLocks noGrp="1"/>
          </p:cNvSpPr>
          <p:nvPr>
            <p:ph type="title"/>
          </p:nvPr>
        </p:nvSpPr>
        <p:spPr/>
        <p:txBody>
          <a:bodyPr/>
          <a:lstStyle/>
          <a:p>
            <a:r>
              <a:rPr lang="fr-CA" dirty="0"/>
              <a:t>animateurs</a:t>
            </a:r>
          </a:p>
        </p:txBody>
      </p:sp>
      <p:sp>
        <p:nvSpPr>
          <p:cNvPr id="3" name="Espace réservé du contenu 2">
            <a:extLst>
              <a:ext uri="{FF2B5EF4-FFF2-40B4-BE49-F238E27FC236}">
                <a16:creationId xmlns:a16="http://schemas.microsoft.com/office/drawing/2014/main" id="{3F8E35D0-B489-EBFD-DDF6-6D5AEEAE25DD}"/>
              </a:ext>
            </a:extLst>
          </p:cNvPr>
          <p:cNvSpPr>
            <a:spLocks noGrp="1"/>
          </p:cNvSpPr>
          <p:nvPr>
            <p:ph idx="1"/>
          </p:nvPr>
        </p:nvSpPr>
        <p:spPr/>
        <p:txBody>
          <a:bodyPr/>
          <a:lstStyle/>
          <a:p>
            <a:r>
              <a:rPr lang="fr-CA" dirty="0" err="1"/>
              <a:t>Jecelyn</a:t>
            </a:r>
            <a:r>
              <a:rPr lang="fr-CA" dirty="0"/>
              <a:t> Dagenais</a:t>
            </a:r>
          </a:p>
          <a:p>
            <a:r>
              <a:rPr lang="fr-CA" dirty="0"/>
              <a:t>Frédéric Ouellet</a:t>
            </a:r>
          </a:p>
        </p:txBody>
      </p:sp>
    </p:spTree>
    <p:extLst>
      <p:ext uri="{BB962C8B-B14F-4D97-AF65-F5344CB8AC3E}">
        <p14:creationId xmlns:p14="http://schemas.microsoft.com/office/powerpoint/2010/main" val="201779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F58D3F4-AD3E-4263-85BF-7EB712458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383AC10-A272-4982-A610-DDA728D781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6FDED66-1461-4834-9923-329986747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95815" y="0"/>
            <a:ext cx="11196185" cy="6858000"/>
          </a:xfrm>
          <a:custGeom>
            <a:avLst/>
            <a:gdLst>
              <a:gd name="connsiteX0" fmla="*/ 678180 w 11196185"/>
              <a:gd name="connsiteY0" fmla="*/ 0 h 6858000"/>
              <a:gd name="connsiteX1" fmla="*/ 10577581 w 11196185"/>
              <a:gd name="connsiteY1" fmla="*/ 0 h 6858000"/>
              <a:gd name="connsiteX2" fmla="*/ 10716113 w 11196185"/>
              <a:gd name="connsiteY2" fmla="*/ 294338 h 6858000"/>
              <a:gd name="connsiteX3" fmla="*/ 11040720 w 11196185"/>
              <a:gd name="connsiteY3" fmla="*/ 992736 h 6858000"/>
              <a:gd name="connsiteX4" fmla="*/ 11188414 w 11196185"/>
              <a:gd name="connsiteY4" fmla="*/ 1350314 h 6858000"/>
              <a:gd name="connsiteX5" fmla="*/ 11196185 w 11196185"/>
              <a:gd name="connsiteY5" fmla="*/ 1382182 h 6858000"/>
              <a:gd name="connsiteX6" fmla="*/ 11196185 w 11196185"/>
              <a:gd name="connsiteY6" fmla="*/ 4121434 h 6858000"/>
              <a:gd name="connsiteX7" fmla="*/ 11176802 w 11196185"/>
              <a:gd name="connsiteY7" fmla="*/ 4304566 h 6858000"/>
              <a:gd name="connsiteX8" fmla="*/ 10289429 w 11196185"/>
              <a:gd name="connsiteY8" fmla="*/ 5937296 h 6858000"/>
              <a:gd name="connsiteX9" fmla="*/ 9411880 w 11196185"/>
              <a:gd name="connsiteY9" fmla="*/ 6851146 h 6858000"/>
              <a:gd name="connsiteX10" fmla="*/ 9402883 w 11196185"/>
              <a:gd name="connsiteY10" fmla="*/ 6858000 h 6858000"/>
              <a:gd name="connsiteX11" fmla="*/ 1880709 w 11196185"/>
              <a:gd name="connsiteY11" fmla="*/ 6858000 h 6858000"/>
              <a:gd name="connsiteX12" fmla="*/ 1838993 w 11196185"/>
              <a:gd name="connsiteY12" fmla="*/ 6821023 h 6858000"/>
              <a:gd name="connsiteX13" fmla="*/ 1110605 w 11196185"/>
              <a:gd name="connsiteY13" fmla="*/ 6101023 h 6858000"/>
              <a:gd name="connsiteX14" fmla="*/ 0 w 11196185"/>
              <a:gd name="connsiteY14" fmla="*/ 3022953 h 6858000"/>
              <a:gd name="connsiteX15" fmla="*/ 653297 w 11196185"/>
              <a:gd name="connsiteY15" fmla="*/ 4311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96185" h="6858000">
                <a:moveTo>
                  <a:pt x="678180" y="0"/>
                </a:moveTo>
                <a:lnTo>
                  <a:pt x="10577581" y="0"/>
                </a:lnTo>
                <a:lnTo>
                  <a:pt x="10716113" y="294338"/>
                </a:lnTo>
                <a:cubicBezTo>
                  <a:pt x="10820232" y="519974"/>
                  <a:pt x="10926393" y="755332"/>
                  <a:pt x="11040720" y="992736"/>
                </a:cubicBezTo>
                <a:cubicBezTo>
                  <a:pt x="11101967" y="1099159"/>
                  <a:pt x="11150454" y="1219908"/>
                  <a:pt x="11188414" y="1350314"/>
                </a:cubicBezTo>
                <a:lnTo>
                  <a:pt x="11196185" y="1382182"/>
                </a:lnTo>
                <a:lnTo>
                  <a:pt x="11196185" y="4121434"/>
                </a:lnTo>
                <a:lnTo>
                  <a:pt x="11176802" y="4304566"/>
                </a:lnTo>
                <a:cubicBezTo>
                  <a:pt x="11053990" y="5160104"/>
                  <a:pt x="10546664" y="5536165"/>
                  <a:pt x="10289429" y="5937296"/>
                </a:cubicBezTo>
                <a:cubicBezTo>
                  <a:pt x="10175102" y="6195166"/>
                  <a:pt x="9816937" y="6534516"/>
                  <a:pt x="9411880" y="6851146"/>
                </a:cubicBezTo>
                <a:lnTo>
                  <a:pt x="9402883" y="6858000"/>
                </a:lnTo>
                <a:lnTo>
                  <a:pt x="1880709" y="6858000"/>
                </a:lnTo>
                <a:lnTo>
                  <a:pt x="1838993" y="6821023"/>
                </a:lnTo>
                <a:cubicBezTo>
                  <a:pt x="1404461" y="6426943"/>
                  <a:pt x="1110605" y="6101023"/>
                  <a:pt x="1110605" y="6101023"/>
                </a:cubicBezTo>
                <a:cubicBezTo>
                  <a:pt x="816622" y="5544351"/>
                  <a:pt x="0" y="3776098"/>
                  <a:pt x="0" y="3022953"/>
                </a:cubicBezTo>
                <a:cubicBezTo>
                  <a:pt x="0" y="2171572"/>
                  <a:pt x="195989" y="894500"/>
                  <a:pt x="653297" y="43119"/>
                </a:cubicBez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re 1">
            <a:extLst>
              <a:ext uri="{FF2B5EF4-FFF2-40B4-BE49-F238E27FC236}">
                <a16:creationId xmlns:a16="http://schemas.microsoft.com/office/drawing/2014/main" id="{06A303C9-B988-E358-1B78-94D4D9CED813}"/>
              </a:ext>
            </a:extLst>
          </p:cNvPr>
          <p:cNvSpPr>
            <a:spLocks noGrp="1"/>
          </p:cNvSpPr>
          <p:nvPr>
            <p:ph type="title"/>
          </p:nvPr>
        </p:nvSpPr>
        <p:spPr>
          <a:xfrm>
            <a:off x="4561200" y="619200"/>
            <a:ext cx="4991961" cy="1477328"/>
          </a:xfrm>
        </p:spPr>
        <p:txBody>
          <a:bodyPr wrap="square" anchor="ctr">
            <a:normAutofit/>
          </a:bodyPr>
          <a:lstStyle/>
          <a:p>
            <a:r>
              <a:rPr lang="fr-CA" sz="3200"/>
              <a:t>Descriptif </a:t>
            </a:r>
          </a:p>
        </p:txBody>
      </p:sp>
      <p:sp>
        <p:nvSpPr>
          <p:cNvPr id="14" name="Freeform 10">
            <a:extLst>
              <a:ext uri="{FF2B5EF4-FFF2-40B4-BE49-F238E27FC236}">
                <a16:creationId xmlns:a16="http://schemas.microsoft.com/office/drawing/2014/main" id="{1607CD53-0FF9-47E9-94AD-2BF64BA801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5824556">
            <a:off x="198004" y="426519"/>
            <a:ext cx="2955087" cy="2765998"/>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Espace réservé du contenu 2">
            <a:extLst>
              <a:ext uri="{FF2B5EF4-FFF2-40B4-BE49-F238E27FC236}">
                <a16:creationId xmlns:a16="http://schemas.microsoft.com/office/drawing/2014/main" id="{4CC85989-7D92-19C9-DE4D-FE3454DEF46E}"/>
              </a:ext>
            </a:extLst>
          </p:cNvPr>
          <p:cNvSpPr>
            <a:spLocks noGrp="1"/>
          </p:cNvSpPr>
          <p:nvPr>
            <p:ph idx="1"/>
          </p:nvPr>
        </p:nvSpPr>
        <p:spPr>
          <a:xfrm>
            <a:off x="1389877" y="2445820"/>
            <a:ext cx="9412246" cy="4062888"/>
          </a:xfrm>
        </p:spPr>
        <p:txBody>
          <a:bodyPr>
            <a:normAutofit fontScale="92500" lnSpcReduction="20000"/>
          </a:bodyPr>
          <a:lstStyle/>
          <a:p>
            <a:r>
              <a:rPr lang="fr-CA" b="0" i="0" dirty="0" err="1">
                <a:solidFill>
                  <a:schemeClr val="accent4">
                    <a:lumMod val="20000"/>
                    <a:lumOff val="80000"/>
                    <a:alpha val="58000"/>
                  </a:schemeClr>
                </a:solidFill>
                <a:effectLst/>
                <a:latin typeface="Merriweather" panose="020B0604020202020204" pitchFamily="2" charset="0"/>
              </a:rPr>
              <a:t>Desmos</a:t>
            </a:r>
            <a:r>
              <a:rPr lang="fr-CA" b="0" i="0" dirty="0">
                <a:solidFill>
                  <a:schemeClr val="accent4">
                    <a:lumMod val="20000"/>
                    <a:lumOff val="80000"/>
                    <a:alpha val="58000"/>
                  </a:schemeClr>
                </a:solidFill>
                <a:effectLst/>
                <a:latin typeface="Merriweather" panose="020B0604020202020204" pitchFamily="2" charset="0"/>
              </a:rPr>
              <a:t> Classroom est un outil de création d'activités en ligne gratuit permettant de suivre en temps réel les élèves autant au primaire qu'au secondaire. Le tableau de bord de l'activité vous permettra de mettre en évidence et en relation les créations de votre classe. Visualisez, capturez les écrans, et partagez l'apprentissage des élèves au fur et à mesure qu'il se développe, mettez une activité en pause, gérez le rythme de la classe et rendez anonymes les noms des élèves pour aider à rendre les discussions plus efficaces et plus amusantes. Avec un outil comme </a:t>
            </a:r>
            <a:r>
              <a:rPr lang="fr-CA" b="0" i="0" dirty="0" err="1">
                <a:solidFill>
                  <a:schemeClr val="accent4">
                    <a:lumMod val="20000"/>
                    <a:lumOff val="80000"/>
                    <a:alpha val="58000"/>
                  </a:schemeClr>
                </a:solidFill>
                <a:effectLst/>
                <a:latin typeface="Merriweather" panose="020B0604020202020204" pitchFamily="2" charset="0"/>
              </a:rPr>
              <a:t>Polypad</a:t>
            </a:r>
            <a:r>
              <a:rPr lang="fr-CA" b="0" i="0" dirty="0">
                <a:solidFill>
                  <a:schemeClr val="accent4">
                    <a:lumMod val="20000"/>
                    <a:lumOff val="80000"/>
                    <a:alpha val="58000"/>
                  </a:schemeClr>
                </a:solidFill>
                <a:effectLst/>
                <a:latin typeface="Merriweather" panose="020B0604020202020204" pitchFamily="2" charset="0"/>
              </a:rPr>
              <a:t>, maintenant intégré à </a:t>
            </a:r>
            <a:r>
              <a:rPr lang="fr-CA" b="0" i="0" dirty="0" err="1">
                <a:solidFill>
                  <a:schemeClr val="accent4">
                    <a:lumMod val="20000"/>
                    <a:lumOff val="80000"/>
                    <a:alpha val="58000"/>
                  </a:schemeClr>
                </a:solidFill>
                <a:effectLst/>
                <a:latin typeface="Merriweather" panose="020B0604020202020204" pitchFamily="2" charset="0"/>
              </a:rPr>
              <a:t>Desmos</a:t>
            </a:r>
            <a:r>
              <a:rPr lang="fr-CA" b="0" i="0" dirty="0">
                <a:solidFill>
                  <a:schemeClr val="accent4">
                    <a:lumMod val="20000"/>
                    <a:lumOff val="80000"/>
                    <a:alpha val="58000"/>
                  </a:schemeClr>
                </a:solidFill>
                <a:effectLst/>
                <a:latin typeface="Merriweather" panose="020B0604020202020204" pitchFamily="2" charset="0"/>
              </a:rPr>
              <a:t> Classroom les possibilités sont infinies. Offrez également de la rétroaction en temps réel à vos élèves et permettez à ceux-ci de soumettre leurs créations en envoyant des photos de leur travail ou un enregistrement audio. La gestion de vos classes peut s'intégrer également à Google Classroom. Venez vous joindre à nous pour cette journée de création mathématique et technologique!</a:t>
            </a:r>
            <a:endParaRPr lang="fr-CA" dirty="0">
              <a:solidFill>
                <a:schemeClr val="accent4">
                  <a:lumMod val="20000"/>
                  <a:lumOff val="80000"/>
                  <a:alpha val="58000"/>
                </a:schemeClr>
              </a:solidFill>
            </a:endParaRPr>
          </a:p>
        </p:txBody>
      </p:sp>
    </p:spTree>
    <p:extLst>
      <p:ext uri="{BB962C8B-B14F-4D97-AF65-F5344CB8AC3E}">
        <p14:creationId xmlns:p14="http://schemas.microsoft.com/office/powerpoint/2010/main" val="1958617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82F8D5-1EB2-D9ED-30B1-D428E26BB358}"/>
              </a:ext>
            </a:extLst>
          </p:cNvPr>
          <p:cNvSpPr>
            <a:spLocks noGrp="1"/>
          </p:cNvSpPr>
          <p:nvPr>
            <p:ph type="title"/>
          </p:nvPr>
        </p:nvSpPr>
        <p:spPr/>
        <p:txBody>
          <a:bodyPr/>
          <a:lstStyle/>
          <a:p>
            <a:r>
              <a:rPr lang="fr-CA" dirty="0"/>
              <a:t>Le lien</a:t>
            </a:r>
          </a:p>
        </p:txBody>
      </p:sp>
      <p:sp>
        <p:nvSpPr>
          <p:cNvPr id="3" name="Espace réservé du contenu 2">
            <a:extLst>
              <a:ext uri="{FF2B5EF4-FFF2-40B4-BE49-F238E27FC236}">
                <a16:creationId xmlns:a16="http://schemas.microsoft.com/office/drawing/2014/main" id="{39FB2A5E-BF6C-DBF4-75FD-091EDBD88E44}"/>
              </a:ext>
            </a:extLst>
          </p:cNvPr>
          <p:cNvSpPr>
            <a:spLocks noGrp="1"/>
          </p:cNvSpPr>
          <p:nvPr>
            <p:ph idx="1"/>
          </p:nvPr>
        </p:nvSpPr>
        <p:spPr/>
        <p:txBody>
          <a:bodyPr/>
          <a:lstStyle/>
          <a:p>
            <a:r>
              <a:rPr lang="fr-CA" dirty="0"/>
              <a:t>Lien internet: https://www.desmos.com/?lang=fr</a:t>
            </a:r>
          </a:p>
        </p:txBody>
      </p:sp>
    </p:spTree>
    <p:extLst>
      <p:ext uri="{BB962C8B-B14F-4D97-AF65-F5344CB8AC3E}">
        <p14:creationId xmlns:p14="http://schemas.microsoft.com/office/powerpoint/2010/main" val="1213323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Rectangle 38">
            <a:extLst>
              <a:ext uri="{FF2B5EF4-FFF2-40B4-BE49-F238E27FC236}">
                <a16:creationId xmlns:a16="http://schemas.microsoft.com/office/drawing/2014/main" id="{C9071BB8-CB27-46C4-A4F1-762653C1FD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61F2499-825F-41E1-9556-8871F7302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3409739C-0D28-4035-8577-4F587F23F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166623" cy="6857999"/>
          </a:xfrm>
          <a:custGeom>
            <a:avLst/>
            <a:gdLst>
              <a:gd name="connsiteX0" fmla="*/ 2830856 w 8166623"/>
              <a:gd name="connsiteY0" fmla="*/ 564555 h 6857999"/>
              <a:gd name="connsiteX1" fmla="*/ 2434191 w 8166623"/>
              <a:gd name="connsiteY1" fmla="*/ 431154 h 6857999"/>
              <a:gd name="connsiteX2" fmla="*/ 2066449 w 8166623"/>
              <a:gd name="connsiteY2" fmla="*/ 114326 h 6857999"/>
              <a:gd name="connsiteX3" fmla="*/ 1933058 w 8166623"/>
              <a:gd name="connsiteY3" fmla="*/ 0 h 6857999"/>
              <a:gd name="connsiteX4" fmla="*/ 3321969 w 8166623"/>
              <a:gd name="connsiteY4" fmla="*/ 0 h 6857999"/>
              <a:gd name="connsiteX5" fmla="*/ 3326689 w 8166623"/>
              <a:gd name="connsiteY5" fmla="*/ 30950 h 6857999"/>
              <a:gd name="connsiteX6" fmla="*/ 3161411 w 8166623"/>
              <a:gd name="connsiteY6" fmla="*/ 397803 h 6857999"/>
              <a:gd name="connsiteX7" fmla="*/ 2830856 w 8166623"/>
              <a:gd name="connsiteY7" fmla="*/ 564555 h 6857999"/>
              <a:gd name="connsiteX8" fmla="*/ 7278031 w 8166623"/>
              <a:gd name="connsiteY8" fmla="*/ 923967 h 6857999"/>
              <a:gd name="connsiteX9" fmla="*/ 6948731 w 8166623"/>
              <a:gd name="connsiteY9" fmla="*/ 757294 h 6857999"/>
              <a:gd name="connsiteX10" fmla="*/ 6751151 w 8166623"/>
              <a:gd name="connsiteY10" fmla="*/ 390612 h 6857999"/>
              <a:gd name="connsiteX11" fmla="*/ 6882870 w 8166623"/>
              <a:gd name="connsiteY11" fmla="*/ 57264 h 6857999"/>
              <a:gd name="connsiteX12" fmla="*/ 6919402 w 8166623"/>
              <a:gd name="connsiteY12" fmla="*/ 20284 h 6857999"/>
              <a:gd name="connsiteX13" fmla="*/ 6939440 w 8166623"/>
              <a:gd name="connsiteY13" fmla="*/ 0 h 6857999"/>
              <a:gd name="connsiteX14" fmla="*/ 8166623 w 8166623"/>
              <a:gd name="connsiteY14" fmla="*/ 0 h 6857999"/>
              <a:gd name="connsiteX15" fmla="*/ 8166623 w 8166623"/>
              <a:gd name="connsiteY15" fmla="*/ 310035 h 6857999"/>
              <a:gd name="connsiteX16" fmla="*/ 8146049 w 8166623"/>
              <a:gd name="connsiteY16" fmla="*/ 326026 h 6857999"/>
              <a:gd name="connsiteX17" fmla="*/ 8002494 w 8166623"/>
              <a:gd name="connsiteY17" fmla="*/ 457281 h 6857999"/>
              <a:gd name="connsiteX18" fmla="*/ 7640263 w 8166623"/>
              <a:gd name="connsiteY18" fmla="*/ 790628 h 6857999"/>
              <a:gd name="connsiteX19" fmla="*/ 7278031 w 8166623"/>
              <a:gd name="connsiteY19" fmla="*/ 923967 h 6857999"/>
              <a:gd name="connsiteX20" fmla="*/ 1807497 w 8166623"/>
              <a:gd name="connsiteY20" fmla="*/ 2629588 h 6857999"/>
              <a:gd name="connsiteX21" fmla="*/ 648083 w 8166623"/>
              <a:gd name="connsiteY21" fmla="*/ 2544757 h 6857999"/>
              <a:gd name="connsiteX22" fmla="*/ 54627 w 8166623"/>
              <a:gd name="connsiteY22" fmla="*/ 2246303 h 6857999"/>
              <a:gd name="connsiteX23" fmla="*/ 21657 w 8166623"/>
              <a:gd name="connsiteY23" fmla="*/ 1881526 h 6857999"/>
              <a:gd name="connsiteX24" fmla="*/ 219477 w 8166623"/>
              <a:gd name="connsiteY24" fmla="*/ 1516748 h 6857999"/>
              <a:gd name="connsiteX25" fmla="*/ 497658 w 8166623"/>
              <a:gd name="connsiteY25" fmla="*/ 1470116 h 6857999"/>
              <a:gd name="connsiteX26" fmla="*/ 615114 w 8166623"/>
              <a:gd name="connsiteY26" fmla="*/ 1483587 h 6857999"/>
              <a:gd name="connsiteX27" fmla="*/ 1274506 w 8166623"/>
              <a:gd name="connsiteY27" fmla="*/ 1549910 h 6857999"/>
              <a:gd name="connsiteX28" fmla="*/ 1571235 w 8166623"/>
              <a:gd name="connsiteY28" fmla="*/ 1583072 h 6857999"/>
              <a:gd name="connsiteX29" fmla="*/ 1802022 w 8166623"/>
              <a:gd name="connsiteY29" fmla="*/ 1616233 h 6857999"/>
              <a:gd name="connsiteX30" fmla="*/ 2164690 w 8166623"/>
              <a:gd name="connsiteY30" fmla="*/ 1881526 h 6857999"/>
              <a:gd name="connsiteX31" fmla="*/ 2164690 w 8166623"/>
              <a:gd name="connsiteY31" fmla="*/ 2279464 h 6857999"/>
              <a:gd name="connsiteX32" fmla="*/ 1966872 w 8166623"/>
              <a:gd name="connsiteY32" fmla="*/ 2611080 h 6857999"/>
              <a:gd name="connsiteX33" fmla="*/ 1807497 w 8166623"/>
              <a:gd name="connsiteY33" fmla="*/ 2629588 h 6857999"/>
              <a:gd name="connsiteX34" fmla="*/ 8166623 w 8166623"/>
              <a:gd name="connsiteY34" fmla="*/ 2856916 h 6857999"/>
              <a:gd name="connsiteX35" fmla="*/ 8067145 w 8166623"/>
              <a:gd name="connsiteY35" fmla="*/ 2851664 h 6857999"/>
              <a:gd name="connsiteX36" fmla="*/ 7932531 w 8166623"/>
              <a:gd name="connsiteY36" fmla="*/ 2816516 h 6857999"/>
              <a:gd name="connsiteX37" fmla="*/ 8097971 w 8166623"/>
              <a:gd name="connsiteY37" fmla="*/ 1814904 h 6857999"/>
              <a:gd name="connsiteX38" fmla="*/ 8165181 w 8166623"/>
              <a:gd name="connsiteY38" fmla="*/ 1802385 h 6857999"/>
              <a:gd name="connsiteX39" fmla="*/ 8166623 w 8166623"/>
              <a:gd name="connsiteY39" fmla="*/ 1802055 h 6857999"/>
              <a:gd name="connsiteX40" fmla="*/ 8166623 w 8166623"/>
              <a:gd name="connsiteY40" fmla="*/ 5155168 h 6857999"/>
              <a:gd name="connsiteX41" fmla="*/ 8159191 w 8166623"/>
              <a:gd name="connsiteY41" fmla="*/ 5153872 h 6857999"/>
              <a:gd name="connsiteX42" fmla="*/ 8100130 w 8166623"/>
              <a:gd name="connsiteY42" fmla="*/ 5142464 h 6857999"/>
              <a:gd name="connsiteX43" fmla="*/ 7835808 w 8166623"/>
              <a:gd name="connsiteY43" fmla="*/ 4944165 h 6857999"/>
              <a:gd name="connsiteX44" fmla="*/ 7769727 w 8166623"/>
              <a:gd name="connsiteY44" fmla="*/ 4646717 h 6857999"/>
              <a:gd name="connsiteX45" fmla="*/ 7802767 w 8166623"/>
              <a:gd name="connsiteY45" fmla="*/ 4382319 h 6857999"/>
              <a:gd name="connsiteX46" fmla="*/ 8001009 w 8166623"/>
              <a:gd name="connsiteY46" fmla="*/ 4150969 h 6857999"/>
              <a:gd name="connsiteX47" fmla="*/ 8138655 w 8166623"/>
              <a:gd name="connsiteY47" fmla="*/ 4125989 h 6857999"/>
              <a:gd name="connsiteX48" fmla="*/ 8166623 w 8166623"/>
              <a:gd name="connsiteY48" fmla="*/ 4124835 h 6857999"/>
              <a:gd name="connsiteX49" fmla="*/ 545053 w 8166623"/>
              <a:gd name="connsiteY49" fmla="*/ 5362323 h 6857999"/>
              <a:gd name="connsiteX50" fmla="*/ 285416 w 8166623"/>
              <a:gd name="connsiteY50" fmla="*/ 5315542 h 6857999"/>
              <a:gd name="connsiteX51" fmla="*/ 120566 w 8166623"/>
              <a:gd name="connsiteY51" fmla="*/ 5215739 h 6857999"/>
              <a:gd name="connsiteX52" fmla="*/ 54627 w 8166623"/>
              <a:gd name="connsiteY52" fmla="*/ 5016136 h 6857999"/>
              <a:gd name="connsiteX53" fmla="*/ 21657 w 8166623"/>
              <a:gd name="connsiteY53" fmla="*/ 4916334 h 6857999"/>
              <a:gd name="connsiteX54" fmla="*/ 54627 w 8166623"/>
              <a:gd name="connsiteY54" fmla="*/ 4650196 h 6857999"/>
              <a:gd name="connsiteX55" fmla="*/ 252445 w 8166623"/>
              <a:gd name="connsiteY55" fmla="*/ 4417326 h 6857999"/>
              <a:gd name="connsiteX56" fmla="*/ 615113 w 8166623"/>
              <a:gd name="connsiteY56" fmla="*/ 4317524 h 6857999"/>
              <a:gd name="connsiteX57" fmla="*/ 977781 w 8166623"/>
              <a:gd name="connsiteY57" fmla="*/ 4284257 h 6857999"/>
              <a:gd name="connsiteX58" fmla="*/ 1472326 w 8166623"/>
              <a:gd name="connsiteY58" fmla="*/ 4184456 h 6857999"/>
              <a:gd name="connsiteX59" fmla="*/ 1723721 w 8166623"/>
              <a:gd name="connsiteY59" fmla="*/ 4130395 h 6857999"/>
              <a:gd name="connsiteX60" fmla="*/ 1900932 w 8166623"/>
              <a:gd name="connsiteY60" fmla="*/ 4151187 h 6857999"/>
              <a:gd name="connsiteX61" fmla="*/ 2164690 w 8166623"/>
              <a:gd name="connsiteY61" fmla="*/ 4550394 h 6857999"/>
              <a:gd name="connsiteX62" fmla="*/ 2131721 w 8166623"/>
              <a:gd name="connsiteY62" fmla="*/ 4883067 h 6857999"/>
              <a:gd name="connsiteX63" fmla="*/ 1999841 w 8166623"/>
              <a:gd name="connsiteY63" fmla="*/ 5049403 h 6857999"/>
              <a:gd name="connsiteX64" fmla="*/ 1736083 w 8166623"/>
              <a:gd name="connsiteY64" fmla="*/ 5182472 h 6857999"/>
              <a:gd name="connsiteX65" fmla="*/ 681053 w 8166623"/>
              <a:gd name="connsiteY65" fmla="*/ 5348808 h 6857999"/>
              <a:gd name="connsiteX66" fmla="*/ 545053 w 8166623"/>
              <a:gd name="connsiteY66" fmla="*/ 5362323 h 6857999"/>
              <a:gd name="connsiteX67" fmla="*/ 3242209 w 8166623"/>
              <a:gd name="connsiteY67" fmla="*/ 6857999 h 6857999"/>
              <a:gd name="connsiteX68" fmla="*/ 1777378 w 8166623"/>
              <a:gd name="connsiteY68" fmla="*/ 6857999 h 6857999"/>
              <a:gd name="connsiteX69" fmla="*/ 1852720 w 8166623"/>
              <a:gd name="connsiteY69" fmla="*/ 6796452 h 6857999"/>
              <a:gd name="connsiteX70" fmla="*/ 2396927 w 8166623"/>
              <a:gd name="connsiteY70" fmla="*/ 6361661 h 6857999"/>
              <a:gd name="connsiteX71" fmla="*/ 2727648 w 8166623"/>
              <a:gd name="connsiteY71" fmla="*/ 6194910 h 6857999"/>
              <a:gd name="connsiteX72" fmla="*/ 2926081 w 8166623"/>
              <a:gd name="connsiteY72" fmla="*/ 6228260 h 6857999"/>
              <a:gd name="connsiteX73" fmla="*/ 3091442 w 8166623"/>
              <a:gd name="connsiteY73" fmla="*/ 6328311 h 6857999"/>
              <a:gd name="connsiteX74" fmla="*/ 3157586 w 8166623"/>
              <a:gd name="connsiteY74" fmla="*/ 6428362 h 6857999"/>
              <a:gd name="connsiteX75" fmla="*/ 3289876 w 8166623"/>
              <a:gd name="connsiteY75" fmla="*/ 6661814 h 6857999"/>
              <a:gd name="connsiteX76" fmla="*/ 3265071 w 8166623"/>
              <a:gd name="connsiteY76" fmla="*/ 6811889 h 6857999"/>
              <a:gd name="connsiteX77" fmla="*/ 8166524 w 8166623"/>
              <a:gd name="connsiteY77" fmla="*/ 6857999 h 6857999"/>
              <a:gd name="connsiteX78" fmla="*/ 6706615 w 8166623"/>
              <a:gd name="connsiteY78" fmla="*/ 6857999 h 6857999"/>
              <a:gd name="connsiteX79" fmla="*/ 6698252 w 8166623"/>
              <a:gd name="connsiteY79" fmla="*/ 6835468 h 6857999"/>
              <a:gd name="connsiteX80" fmla="*/ 6685903 w 8166623"/>
              <a:gd name="connsiteY80" fmla="*/ 6735667 h 6857999"/>
              <a:gd name="connsiteX81" fmla="*/ 6850554 w 8166623"/>
              <a:gd name="connsiteY81" fmla="*/ 6336459 h 6857999"/>
              <a:gd name="connsiteX82" fmla="*/ 7146925 w 8166623"/>
              <a:gd name="connsiteY82" fmla="*/ 6170122 h 6857999"/>
              <a:gd name="connsiteX83" fmla="*/ 7509156 w 8166623"/>
              <a:gd name="connsiteY83" fmla="*/ 6303191 h 6857999"/>
              <a:gd name="connsiteX84" fmla="*/ 8036037 w 8166623"/>
              <a:gd name="connsiteY84" fmla="*/ 6735667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8166623" h="6857999">
                <a:moveTo>
                  <a:pt x="2830856" y="564555"/>
                </a:moveTo>
                <a:cubicBezTo>
                  <a:pt x="2731690" y="564555"/>
                  <a:pt x="2599468" y="531204"/>
                  <a:pt x="2434191" y="431154"/>
                </a:cubicBezTo>
                <a:cubicBezTo>
                  <a:pt x="2434191" y="431154"/>
                  <a:pt x="2260651" y="281078"/>
                  <a:pt x="2066449" y="114326"/>
                </a:cubicBezTo>
                <a:lnTo>
                  <a:pt x="1933058" y="0"/>
                </a:lnTo>
                <a:lnTo>
                  <a:pt x="3321969" y="0"/>
                </a:lnTo>
                <a:lnTo>
                  <a:pt x="3326689" y="30950"/>
                </a:lnTo>
                <a:cubicBezTo>
                  <a:pt x="3326689" y="131001"/>
                  <a:pt x="3260577" y="264402"/>
                  <a:pt x="3161411" y="397803"/>
                </a:cubicBezTo>
                <a:cubicBezTo>
                  <a:pt x="3062245" y="531204"/>
                  <a:pt x="2930023" y="564555"/>
                  <a:pt x="2830856" y="564555"/>
                </a:cubicBezTo>
                <a:close/>
                <a:moveTo>
                  <a:pt x="7278031" y="923967"/>
                </a:moveTo>
                <a:cubicBezTo>
                  <a:pt x="7179242" y="923967"/>
                  <a:pt x="7080451" y="857297"/>
                  <a:pt x="6948731" y="757294"/>
                </a:cubicBezTo>
                <a:cubicBezTo>
                  <a:pt x="6817010" y="623954"/>
                  <a:pt x="6751151" y="490615"/>
                  <a:pt x="6751151" y="390612"/>
                </a:cubicBezTo>
                <a:cubicBezTo>
                  <a:pt x="6751151" y="290607"/>
                  <a:pt x="6784080" y="190603"/>
                  <a:pt x="6882870" y="57264"/>
                </a:cubicBezTo>
                <a:cubicBezTo>
                  <a:pt x="6899335" y="40597"/>
                  <a:pt x="6909627" y="30180"/>
                  <a:pt x="6919402" y="20284"/>
                </a:cubicBezTo>
                <a:lnTo>
                  <a:pt x="6939440" y="0"/>
                </a:lnTo>
                <a:lnTo>
                  <a:pt x="8166623" y="0"/>
                </a:lnTo>
                <a:lnTo>
                  <a:pt x="8166623" y="310035"/>
                </a:lnTo>
                <a:lnTo>
                  <a:pt x="8146049" y="326026"/>
                </a:lnTo>
                <a:cubicBezTo>
                  <a:pt x="8088936" y="369777"/>
                  <a:pt x="8101285" y="357277"/>
                  <a:pt x="8002494" y="457281"/>
                </a:cubicBezTo>
                <a:cubicBezTo>
                  <a:pt x="7771983" y="690624"/>
                  <a:pt x="7771983" y="657289"/>
                  <a:pt x="7640263" y="790628"/>
                </a:cubicBezTo>
                <a:cubicBezTo>
                  <a:pt x="7508543" y="890632"/>
                  <a:pt x="7409752" y="923967"/>
                  <a:pt x="7278031" y="923967"/>
                </a:cubicBezTo>
                <a:close/>
                <a:moveTo>
                  <a:pt x="1807497" y="2629588"/>
                </a:moveTo>
                <a:cubicBezTo>
                  <a:pt x="1471811" y="2632324"/>
                  <a:pt x="755234" y="2544757"/>
                  <a:pt x="648083" y="2544757"/>
                </a:cubicBezTo>
                <a:cubicBezTo>
                  <a:pt x="318385" y="2511595"/>
                  <a:pt x="120567" y="2445273"/>
                  <a:pt x="54627" y="2246303"/>
                </a:cubicBezTo>
                <a:cubicBezTo>
                  <a:pt x="-11313" y="2146819"/>
                  <a:pt x="-11313" y="2014172"/>
                  <a:pt x="21657" y="1881526"/>
                </a:cubicBezTo>
                <a:cubicBezTo>
                  <a:pt x="21657" y="1715718"/>
                  <a:pt x="87597" y="1583072"/>
                  <a:pt x="219477" y="1516748"/>
                </a:cubicBezTo>
                <a:cubicBezTo>
                  <a:pt x="293657" y="1491877"/>
                  <a:pt x="386384" y="1467006"/>
                  <a:pt x="497658" y="1470116"/>
                </a:cubicBezTo>
                <a:cubicBezTo>
                  <a:pt x="534749" y="1471151"/>
                  <a:pt x="573900" y="1475296"/>
                  <a:pt x="615114" y="1483587"/>
                </a:cubicBezTo>
                <a:cubicBezTo>
                  <a:pt x="615114" y="1483587"/>
                  <a:pt x="1208569" y="1549910"/>
                  <a:pt x="1274506" y="1549910"/>
                </a:cubicBezTo>
                <a:cubicBezTo>
                  <a:pt x="1373416" y="1549910"/>
                  <a:pt x="1538264" y="1583072"/>
                  <a:pt x="1571235" y="1583072"/>
                </a:cubicBezTo>
                <a:cubicBezTo>
                  <a:pt x="1802022" y="1616233"/>
                  <a:pt x="1802022" y="1616233"/>
                  <a:pt x="1802022" y="1616233"/>
                </a:cubicBezTo>
                <a:cubicBezTo>
                  <a:pt x="1999841" y="1682557"/>
                  <a:pt x="2098750" y="1782041"/>
                  <a:pt x="2164690" y="1881526"/>
                </a:cubicBezTo>
                <a:cubicBezTo>
                  <a:pt x="2197659" y="1981010"/>
                  <a:pt x="2197659" y="2113656"/>
                  <a:pt x="2164690" y="2279464"/>
                </a:cubicBezTo>
                <a:cubicBezTo>
                  <a:pt x="2131720" y="2445273"/>
                  <a:pt x="2065780" y="2577919"/>
                  <a:pt x="1966872" y="2611080"/>
                </a:cubicBezTo>
                <a:cubicBezTo>
                  <a:pt x="1942144" y="2623516"/>
                  <a:pt x="1884963" y="2628956"/>
                  <a:pt x="1807497" y="2629588"/>
                </a:cubicBezTo>
                <a:close/>
                <a:moveTo>
                  <a:pt x="8166623" y="2856916"/>
                </a:moveTo>
                <a:lnTo>
                  <a:pt x="8067145" y="2851664"/>
                </a:lnTo>
                <a:cubicBezTo>
                  <a:pt x="8018870" y="2844686"/>
                  <a:pt x="7973891" y="2833209"/>
                  <a:pt x="7932531" y="2816516"/>
                </a:cubicBezTo>
                <a:cubicBezTo>
                  <a:pt x="7700914" y="2582806"/>
                  <a:pt x="7634738" y="1948453"/>
                  <a:pt x="8097971" y="1814904"/>
                </a:cubicBezTo>
                <a:cubicBezTo>
                  <a:pt x="8122787" y="1810731"/>
                  <a:pt x="8145018" y="1806558"/>
                  <a:pt x="8165181" y="1802385"/>
                </a:cubicBezTo>
                <a:lnTo>
                  <a:pt x="8166623" y="1802055"/>
                </a:lnTo>
                <a:close/>
                <a:moveTo>
                  <a:pt x="8166623" y="5155168"/>
                </a:moveTo>
                <a:lnTo>
                  <a:pt x="8159191" y="5153872"/>
                </a:lnTo>
                <a:cubicBezTo>
                  <a:pt x="8144495" y="5151179"/>
                  <a:pt x="8125942" y="5147628"/>
                  <a:pt x="8100130" y="5142464"/>
                </a:cubicBezTo>
                <a:cubicBezTo>
                  <a:pt x="7967969" y="5109414"/>
                  <a:pt x="7901888" y="5043314"/>
                  <a:pt x="7835808" y="4944165"/>
                </a:cubicBezTo>
                <a:cubicBezTo>
                  <a:pt x="7802767" y="4845016"/>
                  <a:pt x="7769727" y="4745867"/>
                  <a:pt x="7769727" y="4646717"/>
                </a:cubicBezTo>
                <a:cubicBezTo>
                  <a:pt x="7769727" y="4547568"/>
                  <a:pt x="7769727" y="4481468"/>
                  <a:pt x="7802767" y="4382319"/>
                </a:cubicBezTo>
                <a:cubicBezTo>
                  <a:pt x="7835808" y="4283169"/>
                  <a:pt x="7901888" y="4184020"/>
                  <a:pt x="8001009" y="4150969"/>
                </a:cubicBezTo>
                <a:cubicBezTo>
                  <a:pt x="8038179" y="4138576"/>
                  <a:pt x="8084642" y="4130830"/>
                  <a:pt x="8138655" y="4125989"/>
                </a:cubicBezTo>
                <a:lnTo>
                  <a:pt x="8166623" y="4124835"/>
                </a:lnTo>
                <a:close/>
                <a:moveTo>
                  <a:pt x="545053" y="5362323"/>
                </a:moveTo>
                <a:cubicBezTo>
                  <a:pt x="421416" y="5365442"/>
                  <a:pt x="334870" y="5340491"/>
                  <a:pt x="285416" y="5315542"/>
                </a:cubicBezTo>
                <a:cubicBezTo>
                  <a:pt x="219476" y="5282274"/>
                  <a:pt x="153537" y="5249007"/>
                  <a:pt x="120566" y="5215739"/>
                </a:cubicBezTo>
                <a:cubicBezTo>
                  <a:pt x="87596" y="5149205"/>
                  <a:pt x="87596" y="5082671"/>
                  <a:pt x="54627" y="5016136"/>
                </a:cubicBezTo>
                <a:cubicBezTo>
                  <a:pt x="54627" y="4982869"/>
                  <a:pt x="21657" y="4949601"/>
                  <a:pt x="21657" y="4916334"/>
                </a:cubicBezTo>
                <a:cubicBezTo>
                  <a:pt x="-11313" y="4816532"/>
                  <a:pt x="-11313" y="4716731"/>
                  <a:pt x="54627" y="4650196"/>
                </a:cubicBezTo>
                <a:cubicBezTo>
                  <a:pt x="87596" y="4550394"/>
                  <a:pt x="153537" y="4483861"/>
                  <a:pt x="252445" y="4417326"/>
                </a:cubicBezTo>
                <a:cubicBezTo>
                  <a:pt x="351355" y="4350791"/>
                  <a:pt x="483234" y="4317524"/>
                  <a:pt x="615113" y="4317524"/>
                </a:cubicBezTo>
                <a:cubicBezTo>
                  <a:pt x="977781" y="4284257"/>
                  <a:pt x="977781" y="4284257"/>
                  <a:pt x="977781" y="4284257"/>
                </a:cubicBezTo>
                <a:cubicBezTo>
                  <a:pt x="1472326" y="4184456"/>
                  <a:pt x="1472326" y="4184456"/>
                  <a:pt x="1472326" y="4184456"/>
                </a:cubicBezTo>
                <a:cubicBezTo>
                  <a:pt x="1571234" y="4151187"/>
                  <a:pt x="1653659" y="4134554"/>
                  <a:pt x="1723721" y="4130395"/>
                </a:cubicBezTo>
                <a:cubicBezTo>
                  <a:pt x="1793780" y="4126237"/>
                  <a:pt x="1851478" y="4134554"/>
                  <a:pt x="1900932" y="4151187"/>
                </a:cubicBezTo>
                <a:cubicBezTo>
                  <a:pt x="2032811" y="4217722"/>
                  <a:pt x="2164690" y="4350791"/>
                  <a:pt x="2164690" y="4550394"/>
                </a:cubicBezTo>
                <a:cubicBezTo>
                  <a:pt x="2197660" y="4716731"/>
                  <a:pt x="2131721" y="4816532"/>
                  <a:pt x="2131721" y="4883067"/>
                </a:cubicBezTo>
                <a:cubicBezTo>
                  <a:pt x="2098750" y="4949601"/>
                  <a:pt x="2065781" y="4982869"/>
                  <a:pt x="1999841" y="5049403"/>
                </a:cubicBezTo>
                <a:cubicBezTo>
                  <a:pt x="1933902" y="5082671"/>
                  <a:pt x="1867962" y="5115938"/>
                  <a:pt x="1736083" y="5182472"/>
                </a:cubicBezTo>
                <a:cubicBezTo>
                  <a:pt x="1604204" y="5215739"/>
                  <a:pt x="681053" y="5348808"/>
                  <a:pt x="681053" y="5348808"/>
                </a:cubicBezTo>
                <a:cubicBezTo>
                  <a:pt x="631598" y="5357125"/>
                  <a:pt x="586265" y="5361283"/>
                  <a:pt x="545053" y="5362323"/>
                </a:cubicBezTo>
                <a:close/>
                <a:moveTo>
                  <a:pt x="3242209" y="6857999"/>
                </a:moveTo>
                <a:lnTo>
                  <a:pt x="1777378" y="6857999"/>
                </a:lnTo>
                <a:lnTo>
                  <a:pt x="1852720" y="6796452"/>
                </a:lnTo>
                <a:cubicBezTo>
                  <a:pt x="2099793" y="6596155"/>
                  <a:pt x="2396927" y="6361661"/>
                  <a:pt x="2396927" y="6361661"/>
                </a:cubicBezTo>
                <a:cubicBezTo>
                  <a:pt x="2529214" y="6261610"/>
                  <a:pt x="2661504" y="6194910"/>
                  <a:pt x="2727648" y="6194910"/>
                </a:cubicBezTo>
                <a:cubicBezTo>
                  <a:pt x="2826864" y="6194910"/>
                  <a:pt x="2893009" y="6194910"/>
                  <a:pt x="2926081" y="6228260"/>
                </a:cubicBezTo>
                <a:cubicBezTo>
                  <a:pt x="2992225" y="6261610"/>
                  <a:pt x="3025298" y="6294960"/>
                  <a:pt x="3091442" y="6328311"/>
                </a:cubicBezTo>
                <a:cubicBezTo>
                  <a:pt x="3124515" y="6395011"/>
                  <a:pt x="3157586" y="6428362"/>
                  <a:pt x="3157586" y="6428362"/>
                </a:cubicBezTo>
                <a:cubicBezTo>
                  <a:pt x="3223731" y="6495062"/>
                  <a:pt x="3256803" y="6595113"/>
                  <a:pt x="3289876" y="6661814"/>
                </a:cubicBezTo>
                <a:cubicBezTo>
                  <a:pt x="3289876" y="6711839"/>
                  <a:pt x="3281607" y="6761864"/>
                  <a:pt x="3265071" y="6811889"/>
                </a:cubicBezTo>
                <a:close/>
                <a:moveTo>
                  <a:pt x="8166524" y="6857999"/>
                </a:moveTo>
                <a:lnTo>
                  <a:pt x="6706615" y="6857999"/>
                </a:lnTo>
                <a:lnTo>
                  <a:pt x="6698252" y="6835468"/>
                </a:lnTo>
                <a:cubicBezTo>
                  <a:pt x="6690019" y="6802201"/>
                  <a:pt x="6685903" y="6768934"/>
                  <a:pt x="6685903" y="6735667"/>
                </a:cubicBezTo>
                <a:cubicBezTo>
                  <a:pt x="6652974" y="6602597"/>
                  <a:pt x="6718833" y="6469527"/>
                  <a:pt x="6850554" y="6336459"/>
                </a:cubicBezTo>
                <a:cubicBezTo>
                  <a:pt x="6949344" y="6236657"/>
                  <a:pt x="7048135" y="6170122"/>
                  <a:pt x="7146925" y="6170122"/>
                </a:cubicBezTo>
                <a:cubicBezTo>
                  <a:pt x="7245715" y="6170122"/>
                  <a:pt x="7377435" y="6236657"/>
                  <a:pt x="7509156" y="6303191"/>
                </a:cubicBezTo>
                <a:cubicBezTo>
                  <a:pt x="7542086" y="6336459"/>
                  <a:pt x="8036037" y="6735667"/>
                  <a:pt x="8036037" y="6735667"/>
                </a:cubicBez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re 1">
            <a:extLst>
              <a:ext uri="{FF2B5EF4-FFF2-40B4-BE49-F238E27FC236}">
                <a16:creationId xmlns:a16="http://schemas.microsoft.com/office/drawing/2014/main" id="{FC8A9A94-A910-DCBD-9F90-A703995B9348}"/>
              </a:ext>
            </a:extLst>
          </p:cNvPr>
          <p:cNvSpPr>
            <a:spLocks noGrp="1"/>
          </p:cNvSpPr>
          <p:nvPr>
            <p:ph type="title"/>
          </p:nvPr>
        </p:nvSpPr>
        <p:spPr>
          <a:xfrm>
            <a:off x="720000" y="728663"/>
            <a:ext cx="5015638" cy="2795737"/>
          </a:xfrm>
        </p:spPr>
        <p:txBody>
          <a:bodyPr vert="horz" wrap="square" lIns="0" tIns="0" rIns="0" bIns="0" rtlCol="0" anchor="b" anchorCtr="0">
            <a:normAutofit/>
          </a:bodyPr>
          <a:lstStyle/>
          <a:p>
            <a:pPr algn="ctr">
              <a:lnSpc>
                <a:spcPct val="100000"/>
              </a:lnSpc>
            </a:pPr>
            <a:r>
              <a:rPr lang="en-US" sz="5600" spc="-100"/>
              <a:t>Photo </a:t>
            </a:r>
          </a:p>
        </p:txBody>
      </p:sp>
      <p:pic>
        <p:nvPicPr>
          <p:cNvPr id="7" name="Image 6" descr="Une image contenant graphique&#10;&#10;Description générée automatiquement">
            <a:extLst>
              <a:ext uri="{FF2B5EF4-FFF2-40B4-BE49-F238E27FC236}">
                <a16:creationId xmlns:a16="http://schemas.microsoft.com/office/drawing/2014/main" id="{445249FE-8E95-E84C-555B-3F207D8E90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9299" y="26811"/>
            <a:ext cx="2572701" cy="1625154"/>
          </a:xfrm>
          <a:custGeom>
            <a:avLst/>
            <a:gdLst/>
            <a:ahLst/>
            <a:cxnLst/>
            <a:rect l="l" t="t" r="r" b="b"/>
            <a:pathLst>
              <a:path w="3095626" h="1082334">
                <a:moveTo>
                  <a:pt x="0" y="0"/>
                </a:moveTo>
                <a:lnTo>
                  <a:pt x="3095626" y="0"/>
                </a:lnTo>
                <a:lnTo>
                  <a:pt x="3095626" y="1082334"/>
                </a:lnTo>
                <a:lnTo>
                  <a:pt x="0" y="1082334"/>
                </a:lnTo>
                <a:close/>
              </a:path>
            </a:pathLst>
          </a:custGeom>
        </p:spPr>
      </p:pic>
      <p:pic>
        <p:nvPicPr>
          <p:cNvPr id="9" name="Image 8" descr="Une image contenant Site web&#10;&#10;Description générée automatiquement">
            <a:extLst>
              <a:ext uri="{FF2B5EF4-FFF2-40B4-BE49-F238E27FC236}">
                <a16:creationId xmlns:a16="http://schemas.microsoft.com/office/drawing/2014/main" id="{ABE3472B-B3B8-FFA9-5C2E-5D9B4F2D5E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5357" y="1382652"/>
            <a:ext cx="4713968" cy="1862018"/>
          </a:xfrm>
          <a:custGeom>
            <a:avLst/>
            <a:gdLst/>
            <a:ahLst/>
            <a:cxnLst/>
            <a:rect l="l" t="t" r="r" b="b"/>
            <a:pathLst>
              <a:path w="3095626" h="1082335">
                <a:moveTo>
                  <a:pt x="0" y="0"/>
                </a:moveTo>
                <a:lnTo>
                  <a:pt x="3095626" y="0"/>
                </a:lnTo>
                <a:lnTo>
                  <a:pt x="3095626" y="1082335"/>
                </a:lnTo>
                <a:lnTo>
                  <a:pt x="0" y="1082335"/>
                </a:lnTo>
                <a:close/>
              </a:path>
            </a:pathLst>
          </a:custGeom>
        </p:spPr>
      </p:pic>
      <p:pic>
        <p:nvPicPr>
          <p:cNvPr id="5" name="Espace réservé du contenu 4" descr="Une image contenant texte&#10;&#10;Description générée automatiquement">
            <a:extLst>
              <a:ext uri="{FF2B5EF4-FFF2-40B4-BE49-F238E27FC236}">
                <a16:creationId xmlns:a16="http://schemas.microsoft.com/office/drawing/2014/main" id="{E6624878-0B0B-F7A6-19D6-F0E99BA2F652}"/>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9521598" y="3204090"/>
            <a:ext cx="2670401" cy="1491576"/>
          </a:xfrm>
          <a:custGeom>
            <a:avLst/>
            <a:gdLst/>
            <a:ahLst/>
            <a:cxnLst/>
            <a:rect l="l" t="t" r="r" b="b"/>
            <a:pathLst>
              <a:path w="3095626" h="1082334">
                <a:moveTo>
                  <a:pt x="0" y="0"/>
                </a:moveTo>
                <a:lnTo>
                  <a:pt x="3095626" y="0"/>
                </a:lnTo>
                <a:lnTo>
                  <a:pt x="3095626" y="1082334"/>
                </a:lnTo>
                <a:lnTo>
                  <a:pt x="0" y="1082334"/>
                </a:lnTo>
                <a:close/>
              </a:path>
            </a:pathLst>
          </a:custGeom>
        </p:spPr>
      </p:pic>
      <p:pic>
        <p:nvPicPr>
          <p:cNvPr id="11" name="Image 10">
            <a:extLst>
              <a:ext uri="{FF2B5EF4-FFF2-40B4-BE49-F238E27FC236}">
                <a16:creationId xmlns:a16="http://schemas.microsoft.com/office/drawing/2014/main" id="{07EC0D43-8B12-01FD-160B-3920C69584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04477" y="4695666"/>
            <a:ext cx="4854848" cy="1322946"/>
          </a:xfrm>
          <a:custGeom>
            <a:avLst/>
            <a:gdLst/>
            <a:ahLst/>
            <a:cxnLst/>
            <a:rect l="l" t="t" r="r" b="b"/>
            <a:pathLst>
              <a:path w="3095626" h="1082335">
                <a:moveTo>
                  <a:pt x="0" y="0"/>
                </a:moveTo>
                <a:lnTo>
                  <a:pt x="3095626" y="0"/>
                </a:lnTo>
                <a:lnTo>
                  <a:pt x="3095626" y="1082335"/>
                </a:lnTo>
                <a:lnTo>
                  <a:pt x="0" y="1082335"/>
                </a:lnTo>
                <a:close/>
              </a:path>
            </a:pathLst>
          </a:custGeom>
        </p:spPr>
      </p:pic>
    </p:spTree>
    <p:extLst>
      <p:ext uri="{BB962C8B-B14F-4D97-AF65-F5344CB8AC3E}">
        <p14:creationId xmlns:p14="http://schemas.microsoft.com/office/powerpoint/2010/main" val="2504721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E3B2E9-2689-E3DD-A642-68B0C494D64D}"/>
              </a:ext>
            </a:extLst>
          </p:cNvPr>
          <p:cNvSpPr>
            <a:spLocks noGrp="1"/>
          </p:cNvSpPr>
          <p:nvPr>
            <p:ph type="title"/>
          </p:nvPr>
        </p:nvSpPr>
        <p:spPr/>
        <p:txBody>
          <a:bodyPr/>
          <a:lstStyle/>
          <a:p>
            <a:r>
              <a:rPr lang="fr-CA" dirty="0"/>
              <a:t>Appréciation </a:t>
            </a:r>
          </a:p>
        </p:txBody>
      </p:sp>
      <p:sp>
        <p:nvSpPr>
          <p:cNvPr id="3" name="Espace réservé du contenu 2">
            <a:extLst>
              <a:ext uri="{FF2B5EF4-FFF2-40B4-BE49-F238E27FC236}">
                <a16:creationId xmlns:a16="http://schemas.microsoft.com/office/drawing/2014/main" id="{E4842127-924A-4336-6AEF-43370EB5F42C}"/>
              </a:ext>
            </a:extLst>
          </p:cNvPr>
          <p:cNvSpPr>
            <a:spLocks noGrp="1"/>
          </p:cNvSpPr>
          <p:nvPr>
            <p:ph idx="1"/>
          </p:nvPr>
        </p:nvSpPr>
        <p:spPr/>
        <p:txBody>
          <a:bodyPr/>
          <a:lstStyle/>
          <a:p>
            <a:r>
              <a:rPr lang="fr-CA" dirty="0"/>
              <a:t>Je pense que sa se fait utiliser beaucoup parce qu’on en a fait un petit peu en math. Pis aussi crée des activité </a:t>
            </a:r>
            <a:r>
              <a:rPr lang="fr-CA"/>
              <a:t>ses cool</a:t>
            </a:r>
            <a:endParaRPr lang="fr-CA" dirty="0"/>
          </a:p>
        </p:txBody>
      </p:sp>
    </p:spTree>
    <p:extLst>
      <p:ext uri="{BB962C8B-B14F-4D97-AF65-F5344CB8AC3E}">
        <p14:creationId xmlns:p14="http://schemas.microsoft.com/office/powerpoint/2010/main" val="2614033687"/>
      </p:ext>
    </p:extLst>
  </p:cSld>
  <p:clrMapOvr>
    <a:masterClrMapping/>
  </p:clrMapOvr>
</p:sld>
</file>

<file path=ppt/theme/theme1.xml><?xml version="1.0" encoding="utf-8"?>
<a:theme xmlns:a="http://schemas.openxmlformats.org/drawingml/2006/main" name="BlobVTI">
  <a:themeElements>
    <a:clrScheme name="AnalogousFromDarkSeedLeftStep">
      <a:dk1>
        <a:srgbClr val="000000"/>
      </a:dk1>
      <a:lt1>
        <a:srgbClr val="FFFFFF"/>
      </a:lt1>
      <a:dk2>
        <a:srgbClr val="30201B"/>
      </a:dk2>
      <a:lt2>
        <a:srgbClr val="F0F3F3"/>
      </a:lt2>
      <a:accent1>
        <a:srgbClr val="C3684D"/>
      </a:accent1>
      <a:accent2>
        <a:srgbClr val="B13B51"/>
      </a:accent2>
      <a:accent3>
        <a:srgbClr val="C34D94"/>
      </a:accent3>
      <a:accent4>
        <a:srgbClr val="AF3BB1"/>
      </a:accent4>
      <a:accent5>
        <a:srgbClr val="904DC3"/>
      </a:accent5>
      <a:accent6>
        <a:srgbClr val="5140B3"/>
      </a:accent6>
      <a:hlink>
        <a:srgbClr val="9C3FBF"/>
      </a:hlink>
      <a:folHlink>
        <a:srgbClr val="7F7F7F"/>
      </a:folHlink>
    </a:clrScheme>
    <a:fontScheme name="Blob">
      <a:majorFont>
        <a:latin typeface="The Hand Extrablack"/>
        <a:ea typeface=""/>
        <a:cs typeface=""/>
      </a:majorFont>
      <a:minorFont>
        <a:latin typeface="Sagona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26</TotalTime>
  <Words>222</Words>
  <Application>Microsoft Office PowerPoint</Application>
  <PresentationFormat>Grand écran</PresentationFormat>
  <Paragraphs>12</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Merriweather</vt:lpstr>
      <vt:lpstr>Sagona Book</vt:lpstr>
      <vt:lpstr>The Hand Extrablack</vt:lpstr>
      <vt:lpstr>BlobVTI</vt:lpstr>
      <vt:lpstr>Aquops</vt:lpstr>
      <vt:lpstr>animateurs</vt:lpstr>
      <vt:lpstr>Descriptif </vt:lpstr>
      <vt:lpstr>Le lien</vt:lpstr>
      <vt:lpstr>Photo </vt:lpstr>
      <vt:lpstr>Appréciation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rboucher12 Rosalie</dc:creator>
  <cp:lastModifiedBy>rboucher12 Rosalie</cp:lastModifiedBy>
  <cp:revision>2</cp:revision>
  <dcterms:created xsi:type="dcterms:W3CDTF">2023-03-29T17:45:45Z</dcterms:created>
  <dcterms:modified xsi:type="dcterms:W3CDTF">2023-03-29T18:12:44Z</dcterms:modified>
</cp:coreProperties>
</file>