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3F1E5C-7167-4C82-80C0-73AAFEF33C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227819-D476-45C6-96B9-13E94160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82FACC-7DEC-4D4C-95C6-D0310A024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0CE4-8426-44C9-9163-564CC35735B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C1172-6606-4D7E-AE85-83405F55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94B7A3-2FEA-4DA3-9693-548AF87C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1D38-5E4B-45B0-A7F4-D7BD1C13B8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632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ADC5C9-E575-4B92-BB50-F03F0142F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F74F58B-D33E-4955-8735-9FD39E644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AC3C09-3567-4F61-BE6D-5822602BE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0CE4-8426-44C9-9163-564CC35735B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3C4FB9-1898-4B9F-902A-B5760836B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D16867-05D9-4730-988A-F8BCFE71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1D38-5E4B-45B0-A7F4-D7BD1C13B8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834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EECE55A-AAD5-447B-B65E-97268D7B7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2297A2-0C54-468D-90A9-24C9E66D47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0E6D3B-6FF5-4757-A452-ECCAE154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0CE4-8426-44C9-9163-564CC35735B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7BD6D5-F67A-4F47-892B-5733DE28D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0969F2-56EB-4F97-99DB-C925E3287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1D38-5E4B-45B0-A7F4-D7BD1C13B8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0470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C09AF4-685D-46A4-87CE-281E524A3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FE99A3-D233-4650-97B8-D2C8FF8A7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292D4B-43CC-4938-BC4E-BF1A689C7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0CE4-8426-44C9-9163-564CC35735B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883E61-C59A-458D-BA02-CB851BB7C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EF751C-15D6-485E-ABA9-C23FB3C5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1D38-5E4B-45B0-A7F4-D7BD1C13B8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821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B121BF-1702-49AA-94AF-53CD59A0F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F76099-BB67-4F19-8FD8-E6E8A8EBD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B37684-8F56-40F7-8C05-43154AD52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0CE4-8426-44C9-9163-564CC35735B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936EE6-72EB-4873-9142-8DB7EF612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7728C8-8F6E-4621-B743-D63F6217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1D38-5E4B-45B0-A7F4-D7BD1C13B8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6989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782665-607A-456E-8858-E4CD2F2CE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C9B2D0-5E2C-4DCE-AE80-E771525A5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826C0D-5DD2-42C0-9418-015A32604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487609-122E-4AEB-9E1A-CD77D8832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0CE4-8426-44C9-9163-564CC35735B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4518DE-69B5-43E4-87CB-428CA9791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7A7E96-8F72-4B03-9ED3-899D5B90B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1D38-5E4B-45B0-A7F4-D7BD1C13B8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286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65913C-01AA-4ADC-9F25-55E6A9870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1FAC2B-280E-4B32-A8C7-A82C0F7FE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932715-4348-45BE-806D-EA53DE211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C7491F0-6740-4A34-9756-8BAFAA01F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132C04-3A00-4218-B5FC-698AC147A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A70028F-DE20-41F8-A0BF-A489E73B7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0CE4-8426-44C9-9163-564CC35735B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5A60477-EBFA-404F-8456-3438197D8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B236438-E510-4208-A6E5-4567F999C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1D38-5E4B-45B0-A7F4-D7BD1C13B8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481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A736AF-3B0A-4AF8-B814-46CFAF337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CE2A39F-C917-4B63-BB10-9567CD523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0CE4-8426-44C9-9163-564CC35735B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27DE6A-05F2-4958-87E6-C90D6917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C530F6-E9A0-4745-9F4C-64D9BABB0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1D38-5E4B-45B0-A7F4-D7BD1C13B8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858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2E2B08-C3B4-4E0D-9356-E643ABDA8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0CE4-8426-44C9-9163-564CC35735B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2FA88DF-CC68-43BC-9153-7059C878A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A422F0-76F4-46E3-A338-3451DC5D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1D38-5E4B-45B0-A7F4-D7BD1C13B8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296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6D2729-EA2C-4E93-BFBD-9B64E9BB8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DC61E1-C2E1-4300-92CB-A2B7BB863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87B092-802F-413D-8AF5-E552F1922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7212F8-1916-4163-A323-70CD2EA30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0CE4-8426-44C9-9163-564CC35735B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DBBDFE-04CB-45BF-8CA4-76AAAB2A2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07A535-59A9-4808-985B-8145C8B6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1D38-5E4B-45B0-A7F4-D7BD1C13B8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066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1FDCA0-EC62-4ED5-95C3-6722A6EA3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4937AF0-53ED-489D-8803-6DDE368333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5630A2-5112-4729-8400-A1890F351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27711F-3E20-4C46-AEF5-871D34A3F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0CE4-8426-44C9-9163-564CC35735B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1EF868B-8DD9-4F78-BE46-56347A4D8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011057-D2CF-4565-99D5-538F7C36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1D38-5E4B-45B0-A7F4-D7BD1C13B8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011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890CF3D-B1F9-44E6-A77C-4F32CF077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7421CD-BFA4-4AFE-B1A8-BF868616C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1E7B9E-11F7-4C8B-9A6D-5982B5FC1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10CE4-8426-44C9-9163-564CC35735BE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44D8C8-A349-4DAC-A313-47216E6F52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39DBD8-BEA9-4392-A8E9-17E6D08F1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A1D38-5E4B-45B0-A7F4-D7BD1C13B8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407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2E0753-E2DC-42C7-BB73-1987EAD077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>
                <a:latin typeface="+mn-lt"/>
              </a:rPr>
              <a:t>Breadbord</a:t>
            </a:r>
            <a:endParaRPr lang="fr-CA" dirty="0">
              <a:latin typeface="+mn-lt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149E9B-087D-4E00-B75E-72199976F9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rosalie boucher</a:t>
            </a:r>
          </a:p>
        </p:txBody>
      </p:sp>
    </p:spTree>
    <p:extLst>
      <p:ext uri="{BB962C8B-B14F-4D97-AF65-F5344CB8AC3E}">
        <p14:creationId xmlns:p14="http://schemas.microsoft.com/office/powerpoint/2010/main" val="39704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9CF1FB-5F38-4081-A0C9-2512F0468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5181" y="365125"/>
            <a:ext cx="2528048" cy="2926715"/>
          </a:xfrm>
        </p:spPr>
        <p:txBody>
          <a:bodyPr/>
          <a:lstStyle/>
          <a:p>
            <a:endParaRPr lang="fr-CA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260618D-03BE-4D29-8457-75AA01D79C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1120" y="201756"/>
            <a:ext cx="9488245" cy="629111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33896C5-FB25-47F7-9795-2F79ED8A9AB6}"/>
              </a:ext>
            </a:extLst>
          </p:cNvPr>
          <p:cNvSpPr/>
          <p:nvPr/>
        </p:nvSpPr>
        <p:spPr>
          <a:xfrm>
            <a:off x="1502484" y="1151068"/>
            <a:ext cx="9106348" cy="2242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784695-A62E-477B-8C52-4BFA0AC94436}"/>
              </a:ext>
            </a:extLst>
          </p:cNvPr>
          <p:cNvSpPr/>
          <p:nvPr/>
        </p:nvSpPr>
        <p:spPr>
          <a:xfrm>
            <a:off x="1502484" y="6176527"/>
            <a:ext cx="9106348" cy="2242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75D14B-1C64-4E8B-B0A4-209F1E7083B5}"/>
              </a:ext>
            </a:extLst>
          </p:cNvPr>
          <p:cNvSpPr/>
          <p:nvPr/>
        </p:nvSpPr>
        <p:spPr>
          <a:xfrm>
            <a:off x="1502484" y="421686"/>
            <a:ext cx="9106348" cy="17746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E6A8C3-0FAC-4CF2-9539-938F93370CA6}"/>
              </a:ext>
            </a:extLst>
          </p:cNvPr>
          <p:cNvSpPr/>
          <p:nvPr/>
        </p:nvSpPr>
        <p:spPr>
          <a:xfrm>
            <a:off x="1502484" y="5400339"/>
            <a:ext cx="9106348" cy="2242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F90B0E-4DDD-49B9-9D2C-13BFA582F05E}"/>
              </a:ext>
            </a:extLst>
          </p:cNvPr>
          <p:cNvSpPr/>
          <p:nvPr/>
        </p:nvSpPr>
        <p:spPr>
          <a:xfrm>
            <a:off x="3022899" y="1766626"/>
            <a:ext cx="193637" cy="132081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5F33F8-8EB9-41A3-90EF-E82272FF2154}"/>
              </a:ext>
            </a:extLst>
          </p:cNvPr>
          <p:cNvSpPr/>
          <p:nvPr/>
        </p:nvSpPr>
        <p:spPr>
          <a:xfrm>
            <a:off x="6096000" y="3688236"/>
            <a:ext cx="186466" cy="132081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86469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Breadbord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breadbord fait par Rosalie</dc:title>
  <dc:creator>CSBE</dc:creator>
  <cp:lastModifiedBy>CSBE</cp:lastModifiedBy>
  <cp:revision>5</cp:revision>
  <dcterms:created xsi:type="dcterms:W3CDTF">2022-11-02T18:02:07Z</dcterms:created>
  <dcterms:modified xsi:type="dcterms:W3CDTF">2022-11-02T18:45:18Z</dcterms:modified>
</cp:coreProperties>
</file>