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8E082-AC31-481C-9487-CFCBDB4BF28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46D30-F53B-4BC6-AC65-F304ED36B63E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562AD-56B9-4B0A-B781-320AAC2BAAF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2BDBE-FB7F-4F0F-82CE-1E6DD5206C84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F</a:t>
            </a:r>
            <a:r>
              <a:rPr lang="fr-CA" dirty="0" err="1" smtClean="0"/>
              <a:t>usee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3356992"/>
            <a:ext cx="6400800" cy="1752600"/>
          </a:xfrm>
        </p:spPr>
        <p:txBody>
          <a:bodyPr/>
          <a:lstStyle/>
          <a:p>
            <a:r>
              <a:rPr lang="fr-CA" dirty="0" smtClean="0">
                <a:solidFill>
                  <a:schemeClr val="tx1"/>
                </a:solidFill>
              </a:rPr>
              <a:t>Fait par Rosalie</a:t>
            </a:r>
            <a:endParaRPr lang="fr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flipH="1">
            <a:off x="539552" y="2492896"/>
            <a:ext cx="7776864" cy="3661867"/>
          </a:xfrm>
        </p:spPr>
        <p:txBody>
          <a:bodyPr>
            <a:normAutofit/>
          </a:bodyPr>
          <a:lstStyle/>
          <a:p>
            <a:pPr>
              <a:buNone/>
            </a:pP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5796136" y="2780928"/>
            <a:ext cx="2088232" cy="33843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5148064" y="692696"/>
            <a:ext cx="3384376" cy="2088232"/>
          </a:xfrm>
          <a:prstGeom prst="triangl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7884368" y="4437112"/>
            <a:ext cx="1259632" cy="1728192"/>
          </a:xfrm>
          <a:prstGeom prst="rtTriangl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rot="16200000">
            <a:off x="4211960" y="4581128"/>
            <a:ext cx="1728192" cy="1440160"/>
          </a:xfrm>
          <a:prstGeom prst="rtTriangl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5400000">
            <a:off x="5610871" y="3902297"/>
            <a:ext cx="2590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Rosalie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Affichage à l'écran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Fusee</vt:lpstr>
      <vt:lpstr>Diapositive 2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2</cp:revision>
  <dcterms:created xsi:type="dcterms:W3CDTF">2022-10-12T13:29:03Z</dcterms:created>
  <dcterms:modified xsi:type="dcterms:W3CDTF">2022-10-12T13:37:50Z</dcterms:modified>
</cp:coreProperties>
</file>