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8CBAB-5C35-330C-4D26-373E7C1A4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CA0E7E-CE20-2B27-3532-ACF60E8E5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BC62AD-4112-FDB8-B008-4FB5E4B5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D2693B-BC90-4F79-8500-D038750F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7D35F3-544D-B1BC-B7A1-D1438EA9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626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FB315-EECC-96C5-B67B-835A6913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6B53A5-C86E-FFD5-B5C6-2D482FA31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0A0136-E9E5-55E4-71AE-D78F2A62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9D1932-BA96-0FC7-39ED-DEB10EF2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54783-12A1-2A12-7791-851C5252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04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C6321C-3726-7BC7-63D4-DE6BB4AAF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27EB79-676A-9D49-1D09-F2ADF7433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578040-B028-2046-6723-AB4261384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87E009-16D1-CC64-897B-95554AB9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FF30B-3108-54BF-6524-592CD10F4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474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AA577-24D1-4C5F-F347-FCBA306E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82DE9-02DF-9037-EE47-BA5D33151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BED2AD-EE0E-126C-CA4D-03C48570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F7D1D9-37C3-66FE-75A2-C309FFD9E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864B1A-5C4C-1463-55C8-B809C88A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216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11295A-ABFC-5E88-3B31-480D00AA6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455D53-1480-7E14-EDA5-4B8820273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B47D2C-87F1-E519-9283-94CA7A93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D9BC21-0D64-EFD6-AED4-782BD1C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FAC053-33DB-6D77-1165-33C3B377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675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3BE906-68B3-5100-115E-8C48378C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869D81-4354-734C-2827-66A9C33E9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193B79-17A7-002B-3264-C7D55CA81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89E17F-A169-C70C-D63E-7A18B4C1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F3D650-B40D-42A2-0A08-BC20154B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732710-5AE3-BF38-CFF8-D223AA31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296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3FD03-3D99-1647-9E28-142D372A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C0ABB3-4E10-068F-74F3-FD762F82C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EE5FB0-B8A1-5CFE-7A17-4144EB8AA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EA07FD-C4F5-CEAA-43DB-CBF654AEA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E2E84C-D723-E4DF-A324-E2D170942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259611-D2EC-65AB-5ED6-EB582EA9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797AE8-6060-94E4-28A9-9CAA08CB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B062BF-9C06-7813-98FB-0DA25DF7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73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DE0E0B-DD79-A08B-7CBF-6F744A46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A6CB81-23EF-45F0-7C19-AEECEB66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318FF4-0528-C38A-AB52-2FE1D6E1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CDD859-9B63-BC6D-C5A9-B8C18FEE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746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D3C26C-76FD-89F0-43F5-ABAF5331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59958C6-B630-31AB-C4F7-566F23C7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82BDD0-8AAD-BAD4-7B35-B2B6DE44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16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7A56F-A0F2-03B4-75C6-CE91F725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3114D5-CF2B-607C-3234-B149BEAEF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C592E6-C188-522F-ABD0-2ABB8B463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331A69-ECE9-FAAC-BB84-34F2FD66C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D0FB7-ECF6-3DD8-E052-52A221E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BAB014-4757-BF0F-A57B-8C99950B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1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05E65-113E-0F33-A37B-87631018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517F66-17F9-9FD2-0235-5288B6471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7D5A31-C78E-B31F-5379-3D32FC407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7C0066-EDD2-6C17-025B-9639A56F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C27423-4468-B874-B28A-4EA1F67B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ACBD3C-27B7-51C8-9E2F-336E3979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612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76F98B-700B-05BA-6CD2-2196F067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FBD8FB-D584-E9AE-0A47-E91C62E1A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31ACEE-F76B-4AC8-8F8D-D787A5F75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7B38-2A12-4F3D-9014-BE33D4DD3197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64F527-BBBF-21AA-C925-3BAEBAF71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211C94-0651-AF83-32B8-7365E2E90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FB3C-8CF1-493F-ACB8-059C5BE03AD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60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BE2690-4F79-656A-493F-73825F923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0849" y="5699422"/>
            <a:ext cx="3427141" cy="867124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0C7D6F-47A5-9BA7-DCB9-56F729A62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444" y="3429000"/>
            <a:ext cx="9144000" cy="1655762"/>
          </a:xfrm>
        </p:spPr>
        <p:txBody>
          <a:bodyPr/>
          <a:lstStyle/>
          <a:p>
            <a:r>
              <a:rPr lang="fr-CA" dirty="0"/>
              <a:t>Fait par Rosalie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BB92B5C-D3C4-ABC7-DD52-3D24C3D223C7}"/>
              </a:ext>
            </a:extLst>
          </p:cNvPr>
          <p:cNvSpPr txBox="1"/>
          <p:nvPr/>
        </p:nvSpPr>
        <p:spPr>
          <a:xfrm>
            <a:off x="7343543" y="348456"/>
            <a:ext cx="2442117" cy="136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7F91FF1-4FBC-8500-5FF0-88D57BAF6CE4}"/>
              </a:ext>
            </a:extLst>
          </p:cNvPr>
          <p:cNvSpPr/>
          <p:nvPr/>
        </p:nvSpPr>
        <p:spPr>
          <a:xfrm>
            <a:off x="4169975" y="1457448"/>
            <a:ext cx="3279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CA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Diophante </a:t>
            </a:r>
          </a:p>
        </p:txBody>
      </p:sp>
    </p:spTree>
    <p:extLst>
      <p:ext uri="{BB962C8B-B14F-4D97-AF65-F5344CB8AC3E}">
        <p14:creationId xmlns:p14="http://schemas.microsoft.com/office/powerpoint/2010/main" val="225844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FDF9D-0EA4-6457-4356-6761E1CC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Diophante </a:t>
            </a:r>
          </a:p>
        </p:txBody>
      </p:sp>
      <p:pic>
        <p:nvPicPr>
          <p:cNvPr id="4" name="Picture 2" descr="Diophantus - Wikipedia">
            <a:extLst>
              <a:ext uri="{FF2B5EF4-FFF2-40B4-BE49-F238E27FC236}">
                <a16:creationId xmlns:a16="http://schemas.microsoft.com/office/drawing/2014/main" id="{E767C828-432A-1F43-5101-1B1FBB02C3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142" y="1299385"/>
            <a:ext cx="3517745" cy="425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8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39179-7E6E-A527-AE2E-D91713C5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Village </a:t>
            </a:r>
          </a:p>
        </p:txBody>
      </p:sp>
      <p:pic>
        <p:nvPicPr>
          <p:cNvPr id="3074" name="Picture 2" descr="Egypte Eternelle">
            <a:extLst>
              <a:ext uri="{FF2B5EF4-FFF2-40B4-BE49-F238E27FC236}">
                <a16:creationId xmlns:a16="http://schemas.microsoft.com/office/drawing/2014/main" id="{4D80ED81-3F4B-FC12-9C2F-20440A87B3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44" y="1825625"/>
            <a:ext cx="67857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56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6FD27B-4632-24B8-8EF3-0805D912C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DCBF56-B26B-644D-0D46-5E4B01361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2</a:t>
            </a:r>
            <a:r>
              <a:rPr lang="fr-CA" baseline="30000" dirty="0"/>
              <a:t>e</a:t>
            </a:r>
            <a:r>
              <a:rPr lang="fr-CA" dirty="0"/>
              <a:t> siècle/11</a:t>
            </a:r>
            <a:r>
              <a:rPr lang="fr-CA" baseline="30000" dirty="0"/>
              <a:t>e</a:t>
            </a:r>
            <a:r>
              <a:rPr lang="fr-CA" dirty="0"/>
              <a:t> siècle</a:t>
            </a:r>
          </a:p>
        </p:txBody>
      </p:sp>
    </p:spTree>
    <p:extLst>
      <p:ext uri="{BB962C8B-B14F-4D97-AF65-F5344CB8AC3E}">
        <p14:creationId xmlns:p14="http://schemas.microsoft.com/office/powerpoint/2010/main" val="64111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6F95A-36DF-0638-41E1-F5933604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œuvre </a:t>
            </a:r>
          </a:p>
        </p:txBody>
      </p:sp>
      <p:pic>
        <p:nvPicPr>
          <p:cNvPr id="4098" name="Picture 2" descr="Arithmétiques — Wikipédia">
            <a:extLst>
              <a:ext uri="{FF2B5EF4-FFF2-40B4-BE49-F238E27FC236}">
                <a16:creationId xmlns:a16="http://schemas.microsoft.com/office/drawing/2014/main" id="{BFAC1F1E-2C41-2660-770C-BC4853C24B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202" y="204241"/>
            <a:ext cx="3726510" cy="611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06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83A2-A4DF-A8AB-F324-FA206D68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F74ED6-52FB-413F-59EF-35F77A789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 x + y + z = 20         alors w = 11</a:t>
            </a:r>
          </a:p>
          <a:p>
            <a:pPr marL="0" indent="0">
              <a:buNone/>
            </a:pPr>
            <a:r>
              <a:rPr lang="fr-CA" dirty="0"/>
              <a:t>W + x + y       = 22         alors z = 9</a:t>
            </a:r>
          </a:p>
          <a:p>
            <a:pPr marL="0" indent="0">
              <a:buNone/>
            </a:pPr>
            <a:r>
              <a:rPr lang="fr-CA" dirty="0"/>
              <a:t>W + x +        z = 24        alors y = 7</a:t>
            </a:r>
          </a:p>
          <a:p>
            <a:pPr marL="0" indent="0">
              <a:buNone/>
            </a:pPr>
            <a:r>
              <a:rPr lang="fr-CA" dirty="0"/>
              <a:t>W +        y + z = 27        alors x = 4</a:t>
            </a:r>
          </a:p>
          <a:p>
            <a:pPr marL="0" indent="0">
              <a:buNone/>
            </a:pPr>
            <a:r>
              <a:rPr lang="fr-CA" sz="2400" dirty="0"/>
              <a:t>3w+ 3x + 3y + 3z = 93</a:t>
            </a:r>
          </a:p>
          <a:p>
            <a:pPr marL="0" indent="0">
              <a:buNone/>
            </a:pPr>
            <a:r>
              <a:rPr lang="fr-CA" sz="2400" dirty="0"/>
              <a:t>4 inconnu</a:t>
            </a:r>
          </a:p>
          <a:p>
            <a:pPr marL="0" indent="0">
              <a:buNone/>
            </a:pPr>
            <a:r>
              <a:rPr lang="fr-CA" sz="2400" dirty="0"/>
              <a:t>4 </a:t>
            </a:r>
            <a:r>
              <a:rPr lang="fr-CA" sz="2400" dirty="0" err="1"/>
              <a:t>équoition</a:t>
            </a:r>
            <a:endParaRPr lang="fr-CA" sz="240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1E8B1FD7-E548-ADB7-9290-F243B183EF57}"/>
              </a:ext>
            </a:extLst>
          </p:cNvPr>
          <p:cNvCxnSpPr>
            <a:cxnSpLocks/>
          </p:cNvCxnSpPr>
          <p:nvPr/>
        </p:nvCxnSpPr>
        <p:spPr>
          <a:xfrm>
            <a:off x="838200" y="3845177"/>
            <a:ext cx="28305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42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516376-D13D-9B68-6DE2-71FB439F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2F71ED-22E6-CCB8-687F-85F05CA9E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Enfance: 14 ans</a:t>
            </a:r>
          </a:p>
          <a:p>
            <a:r>
              <a:rPr lang="fr-CA" dirty="0"/>
              <a:t>Adolescence: 7 ans</a:t>
            </a:r>
          </a:p>
          <a:p>
            <a:r>
              <a:rPr lang="fr-CA" dirty="0"/>
              <a:t>Mariage:12 ans</a:t>
            </a:r>
          </a:p>
          <a:p>
            <a:r>
              <a:rPr lang="fr-CA" dirty="0"/>
              <a:t>5 ans avant d’avoir un fils: 33</a:t>
            </a:r>
          </a:p>
          <a:p>
            <a:r>
              <a:rPr lang="fr-CA" dirty="0"/>
              <a:t>Son fils vécu: 42</a:t>
            </a:r>
          </a:p>
          <a:p>
            <a:r>
              <a:rPr lang="fr-CA" dirty="0"/>
              <a:t>Il a vécu 84 ans</a:t>
            </a:r>
          </a:p>
        </p:txBody>
      </p:sp>
    </p:spTree>
    <p:extLst>
      <p:ext uri="{BB962C8B-B14F-4D97-AF65-F5344CB8AC3E}">
        <p14:creationId xmlns:p14="http://schemas.microsoft.com/office/powerpoint/2010/main" val="22870381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104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Diophante </vt:lpstr>
      <vt:lpstr>Village </vt:lpstr>
      <vt:lpstr>Période de temps </vt:lpstr>
      <vt:lpstr>Son œuvre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rboucher12 Rosalie</dc:creator>
  <cp:lastModifiedBy>rboucher12 Rosalie</cp:lastModifiedBy>
  <cp:revision>1</cp:revision>
  <dcterms:created xsi:type="dcterms:W3CDTF">2023-01-23T18:50:58Z</dcterms:created>
  <dcterms:modified xsi:type="dcterms:W3CDTF">2023-01-23T19:20:22Z</dcterms:modified>
</cp:coreProperties>
</file>