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CE8768-ED57-7F78-0713-5E7F8B2873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02F34F-EC88-C7FC-0382-E6752C601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2A0E5F-621B-85E5-38DA-893B782D9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676B-FB05-4656-AF54-2BB3C733251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2822CD-20C7-D9CB-97FB-06EC58794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73E937-7F2D-BC46-6379-A99FEDEC9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043E-A505-4177-947F-4B3A83D7B1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542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9514B7-4574-A6DF-DD25-BDB02D0D9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2BEDB3B-4E69-D36A-2DF3-D5BEA4C45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6F76DB-7D1C-1F72-AC0D-B768CB1DD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676B-FB05-4656-AF54-2BB3C733251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4A137E-FD78-42BB-DFB4-A0618F8CA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9F23D6-9EAB-5B6E-6F1B-F1EC72B85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043E-A505-4177-947F-4B3A83D7B1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5563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F6E8E43-18C5-4837-15D0-6CDBA14B9D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D3503B-50B8-C93C-85C0-A901787E1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DD21DC-D842-E423-B114-F314FAECF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676B-FB05-4656-AF54-2BB3C733251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80255B-E010-9473-442A-710FFA1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6E5BFD-34FE-7D8D-B78B-ACA9828D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043E-A505-4177-947F-4B3A83D7B1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536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BD5B6A-AD9E-33B3-7014-D3F7C41A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6B9265-4D21-BF58-C1C2-DE9F39381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929431-93C1-54F5-FF0D-016668856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676B-FB05-4656-AF54-2BB3C733251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7D94A9-EAD6-5F7B-3DC5-CB294BB76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83B21D-CC02-0314-056B-01192B3BA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043E-A505-4177-947F-4B3A83D7B1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286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8FF151-8854-5E3F-ED60-E349EB0DE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170D6F-2551-4E8F-D830-C1F8F9A84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1381B3-CDDD-370F-D05B-8B0FACCBC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676B-FB05-4656-AF54-2BB3C733251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0A6730-40E3-1F0E-50A4-1F889B4A8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3F5A9B-0F1E-7442-6A20-DD9033A4F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043E-A505-4177-947F-4B3A83D7B1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879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408E34-CAF7-844B-5879-92C674868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F56A78-6E7D-35AC-0E1C-27F84A1856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10F822D-141B-F51B-76B7-FD6E3C3CF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B520C5-3EF1-E5DC-641B-593A98A93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676B-FB05-4656-AF54-2BB3C733251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8F151C-3E32-954F-AFAE-81B3A086E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29491E-302D-BB0A-42FF-02E9106CB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043E-A505-4177-947F-4B3A83D7B1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01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6D5808-5E0E-69A4-8447-2594FD5AC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9AB4A0-2DD3-AF1A-DB74-C188DA463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C70F71-8D0E-813C-04C0-F8AEA110E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D8A9023-515F-0CAA-6065-A1D9F9EB1C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904C5B0-A550-B24B-8BB3-8461616EB4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A2D0BBA-9FAE-625B-1833-23AE1D008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676B-FB05-4656-AF54-2BB3C733251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4CFCA60-A13D-9417-FC01-7BC260B9F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73BB382-9A23-AA27-D103-FC441CCC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043E-A505-4177-947F-4B3A83D7B1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039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B01A5D-B8B9-9DA7-F9DC-4F705C6A4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965873C-23B8-29A8-252C-8FD0957D5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676B-FB05-4656-AF54-2BB3C733251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1E17B4-AD76-EBD4-71BA-F5CCF5EAD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1B52050-7386-0777-A858-641C75CBF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043E-A505-4177-947F-4B3A83D7B1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657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EEE9694-0861-FEAA-D856-3245EAD4F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676B-FB05-4656-AF54-2BB3C733251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CA604B2-8931-3681-225C-C753FFB0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B5D1FF9-49B6-34D8-14CF-2EB069EF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043E-A505-4177-947F-4B3A83D7B1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61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861F15-4728-EEA7-EC91-897B39582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E57825-1874-B5AE-AC20-A3FAB467E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37AAA78-4514-5EE1-D3F4-27164AFAE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DB0143F-61D0-C468-6252-2488F7BF4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676B-FB05-4656-AF54-2BB3C733251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F4B5BD0-22E9-E6B7-3CEC-6614ABFCD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AE4DB1-086D-4C64-2DC2-B205332D9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043E-A505-4177-947F-4B3A83D7B1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643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230121-FF6E-5EEA-6630-82315DFBD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358614F-8BF4-366A-DE3C-AC55AFE986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505E581-B2B7-8851-2270-256C3F7A1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37BE03-097E-C075-6DF1-333154D40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E676B-FB05-4656-AF54-2BB3C733251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B7C129-EE8B-51DA-AB88-02E959675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7AF23E-CA45-41AB-BDBA-EF4A53130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043E-A505-4177-947F-4B3A83D7B1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73022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A256696-6B56-A960-1A33-10F78D8B1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AA01EE-09A4-0B5D-2AFE-AD4BCA8FC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7646D3-615B-42A5-7947-3ACD5C1CFB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E676B-FB05-4656-AF54-2BB3C733251D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F3D9CB-1ECC-8CB0-A060-2570F0465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77FFBC-F090-5C67-F64C-1E2B1EA1E5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D043E-A505-4177-947F-4B3A83D7B1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0802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215AA3-A5A3-CBB9-1357-5ADF6A6CFD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Cycle de vie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25577E-3318-EF9D-194C-E63E0ECF1E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Présenter par Rosalie Boucher</a:t>
            </a:r>
          </a:p>
        </p:txBody>
      </p:sp>
    </p:spTree>
    <p:extLst>
      <p:ext uri="{BB962C8B-B14F-4D97-AF65-F5344CB8AC3E}">
        <p14:creationId xmlns:p14="http://schemas.microsoft.com/office/powerpoint/2010/main" val="874230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91"/>
    </mc:Choice>
    <mc:Fallback>
      <p:transition spd="slow" advTm="229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C5A2DE-19E7-38DB-647F-49C9CF891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 sèche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A96D01FD-4DC1-4BE0-F7AB-590AD91764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86325" y="1690688"/>
            <a:ext cx="2915885" cy="2729765"/>
          </a:xfrm>
        </p:spPr>
      </p:pic>
    </p:spTree>
    <p:extLst>
      <p:ext uri="{BB962C8B-B14F-4D97-AF65-F5344CB8AC3E}">
        <p14:creationId xmlns:p14="http://schemas.microsoft.com/office/powerpoint/2010/main" val="503109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5"/>
    </mc:Choice>
    <mc:Fallback>
      <p:transition spd="slow" advTm="5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4AD43E-4D27-0CFF-CDD2-A63C730F1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 en germination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4BDC83D2-4415-DFDA-8303-0ED1DD40ED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88129" y="1929160"/>
            <a:ext cx="3039623" cy="3672875"/>
          </a:xfrm>
        </p:spPr>
      </p:pic>
    </p:spTree>
    <p:extLst>
      <p:ext uri="{BB962C8B-B14F-4D97-AF65-F5344CB8AC3E}">
        <p14:creationId xmlns:p14="http://schemas.microsoft.com/office/powerpoint/2010/main" val="1564790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4"/>
    </mc:Choice>
    <mc:Fallback>
      <p:transition spd="slow" advTm="6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D2D476-5499-E7E0-E56E-9CA604C22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Plantule 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3F06D6D1-5825-6B9B-88C3-17F21C42D4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48569" y="1319513"/>
            <a:ext cx="3316650" cy="4218973"/>
          </a:xfrm>
        </p:spPr>
      </p:pic>
    </p:spTree>
    <p:extLst>
      <p:ext uri="{BB962C8B-B14F-4D97-AF65-F5344CB8AC3E}">
        <p14:creationId xmlns:p14="http://schemas.microsoft.com/office/powerpoint/2010/main" val="599815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4"/>
    </mc:Choice>
    <mc:Fallback>
      <p:transition spd="slow" advTm="11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9D2104-1D0A-53FF-41B7-C9D4484EB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Plante avec feuille verte</a:t>
            </a:r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75F9B80C-FD1F-5323-6BFA-61C615011A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43573" y="1574694"/>
            <a:ext cx="2854017" cy="3708611"/>
          </a:xfrm>
        </p:spPr>
      </p:pic>
    </p:spTree>
    <p:extLst>
      <p:ext uri="{BB962C8B-B14F-4D97-AF65-F5344CB8AC3E}">
        <p14:creationId xmlns:p14="http://schemas.microsoft.com/office/powerpoint/2010/main" val="3883841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6"/>
    </mc:Choice>
    <mc:Fallback>
      <p:transition spd="slow" advTm="416"/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17</Words>
  <Application>Microsoft Office PowerPoint</Application>
  <PresentationFormat>Grand écran</PresentationFormat>
  <Paragraphs>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Cycle de vie</vt:lpstr>
      <vt:lpstr>Graine sèche</vt:lpstr>
      <vt:lpstr>Graine en germination</vt:lpstr>
      <vt:lpstr>Plantule </vt:lpstr>
      <vt:lpstr>Plante avec feuille verte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</dc:title>
  <dc:creator>rboucher12 Rosalie</dc:creator>
  <cp:lastModifiedBy>rboucher12 Rosalie</cp:lastModifiedBy>
  <cp:revision>2</cp:revision>
  <dcterms:created xsi:type="dcterms:W3CDTF">2023-02-03T20:29:57Z</dcterms:created>
  <dcterms:modified xsi:type="dcterms:W3CDTF">2023-02-03T20:57:18Z</dcterms:modified>
</cp:coreProperties>
</file>