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6DF182-8ECC-4D9B-9181-784D3B7EC37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E260073-163C-4EA1-9039-BCF0DC80D99D}">
      <dgm:prSet/>
      <dgm:spPr/>
      <dgm:t>
        <a:bodyPr/>
        <a:lstStyle/>
        <a:p>
          <a:r>
            <a:rPr lang="fr-CA"/>
            <a:t>Nom au complet : </a:t>
          </a:r>
          <a:r>
            <a:rPr lang="en-US"/>
            <a:t>Galileo galilei</a:t>
          </a:r>
        </a:p>
      </dgm:t>
    </dgm:pt>
    <dgm:pt modelId="{C01FB5B7-E49F-456E-A1E8-8819A4658E1B}" type="parTrans" cxnId="{86608ABE-05E3-4F17-9B2A-5C179B940FF3}">
      <dgm:prSet/>
      <dgm:spPr/>
      <dgm:t>
        <a:bodyPr/>
        <a:lstStyle/>
        <a:p>
          <a:endParaRPr lang="en-US"/>
        </a:p>
      </dgm:t>
    </dgm:pt>
    <dgm:pt modelId="{C040EC5E-062F-40D1-887F-940546E53827}" type="sibTrans" cxnId="{86608ABE-05E3-4F17-9B2A-5C179B940FF3}">
      <dgm:prSet/>
      <dgm:spPr/>
      <dgm:t>
        <a:bodyPr/>
        <a:lstStyle/>
        <a:p>
          <a:endParaRPr lang="en-US"/>
        </a:p>
      </dgm:t>
    </dgm:pt>
    <dgm:pt modelId="{0575E840-2692-4F85-B50D-2697D7107722}">
      <dgm:prSet/>
      <dgm:spPr/>
      <dgm:t>
        <a:bodyPr/>
        <a:lstStyle/>
        <a:p>
          <a:r>
            <a:rPr lang="fr-CA"/>
            <a:t>Période de temps : 1564 à 1642</a:t>
          </a:r>
          <a:endParaRPr lang="en-US"/>
        </a:p>
      </dgm:t>
    </dgm:pt>
    <dgm:pt modelId="{D9DEBE86-B3FE-4B73-986D-DDCA1CC1EAD2}" type="parTrans" cxnId="{E945B914-E675-4C7E-B0BC-0EE4E9F669DD}">
      <dgm:prSet/>
      <dgm:spPr/>
      <dgm:t>
        <a:bodyPr/>
        <a:lstStyle/>
        <a:p>
          <a:endParaRPr lang="en-US"/>
        </a:p>
      </dgm:t>
    </dgm:pt>
    <dgm:pt modelId="{2B2B7601-E396-493C-B474-F843FF1956AB}" type="sibTrans" cxnId="{E945B914-E675-4C7E-B0BC-0EE4E9F669DD}">
      <dgm:prSet/>
      <dgm:spPr/>
      <dgm:t>
        <a:bodyPr/>
        <a:lstStyle/>
        <a:p>
          <a:endParaRPr lang="en-US"/>
        </a:p>
      </dgm:t>
    </dgm:pt>
    <dgm:pt modelId="{63BF05C4-E86D-4677-9F9F-0D9A4FE18327}">
      <dgm:prSet/>
      <dgm:spPr/>
      <dgm:t>
        <a:bodyPr/>
        <a:lstStyle/>
        <a:p>
          <a:r>
            <a:rPr lang="fr-CA"/>
            <a:t>Nationalité : italien </a:t>
          </a:r>
          <a:endParaRPr lang="en-US"/>
        </a:p>
      </dgm:t>
    </dgm:pt>
    <dgm:pt modelId="{0A96FC3C-CCBD-48FB-8AF3-CD9A1A094643}" type="parTrans" cxnId="{569980E5-7D9E-424C-A9E1-E74FE0DDE57E}">
      <dgm:prSet/>
      <dgm:spPr/>
      <dgm:t>
        <a:bodyPr/>
        <a:lstStyle/>
        <a:p>
          <a:endParaRPr lang="en-US"/>
        </a:p>
      </dgm:t>
    </dgm:pt>
    <dgm:pt modelId="{10F2832F-07EC-4940-86C0-BB64FDFA8978}" type="sibTrans" cxnId="{569980E5-7D9E-424C-A9E1-E74FE0DDE57E}">
      <dgm:prSet/>
      <dgm:spPr/>
      <dgm:t>
        <a:bodyPr/>
        <a:lstStyle/>
        <a:p>
          <a:endParaRPr lang="en-US"/>
        </a:p>
      </dgm:t>
    </dgm:pt>
    <dgm:pt modelId="{9E698202-7A2A-4F8E-9090-ECAAEB1E0A1D}">
      <dgm:prSet/>
      <dgm:spPr/>
      <dgm:t>
        <a:bodyPr/>
        <a:lstStyle/>
        <a:p>
          <a:r>
            <a:rPr lang="fr-CA"/>
            <a:t>Découverte :  téléscope </a:t>
          </a:r>
          <a:endParaRPr lang="en-US"/>
        </a:p>
      </dgm:t>
    </dgm:pt>
    <dgm:pt modelId="{9DE6714D-3C52-4AD0-9CC3-85DCBD8FC337}" type="parTrans" cxnId="{92F22C51-7A73-4672-A98F-F832A35F06F9}">
      <dgm:prSet/>
      <dgm:spPr/>
      <dgm:t>
        <a:bodyPr/>
        <a:lstStyle/>
        <a:p>
          <a:endParaRPr lang="en-US"/>
        </a:p>
      </dgm:t>
    </dgm:pt>
    <dgm:pt modelId="{BF341238-4DDC-4B68-9BE4-0FF2C22C83BE}" type="sibTrans" cxnId="{92F22C51-7A73-4672-A98F-F832A35F06F9}">
      <dgm:prSet/>
      <dgm:spPr/>
      <dgm:t>
        <a:bodyPr/>
        <a:lstStyle/>
        <a:p>
          <a:endParaRPr lang="en-US"/>
        </a:p>
      </dgm:t>
    </dgm:pt>
    <dgm:pt modelId="{06A4358D-A8B2-42FD-A605-C056B501DC47}">
      <dgm:prSet/>
      <dgm:spPr/>
      <dgm:t>
        <a:bodyPr/>
        <a:lstStyle/>
        <a:p>
          <a:r>
            <a:rPr lang="fr-CA"/>
            <a:t>Anecdote : il est devenu aveugle </a:t>
          </a:r>
          <a:endParaRPr lang="en-US"/>
        </a:p>
      </dgm:t>
    </dgm:pt>
    <dgm:pt modelId="{9E42CF19-65F2-4248-A8D4-6819F2995D86}" type="parTrans" cxnId="{CF7759F6-6AF3-435D-971E-1A6A25ADC985}">
      <dgm:prSet/>
      <dgm:spPr/>
      <dgm:t>
        <a:bodyPr/>
        <a:lstStyle/>
        <a:p>
          <a:endParaRPr lang="en-US"/>
        </a:p>
      </dgm:t>
    </dgm:pt>
    <dgm:pt modelId="{6F0C4F35-F892-4D32-B85B-6324FC4514E0}" type="sibTrans" cxnId="{CF7759F6-6AF3-435D-971E-1A6A25ADC985}">
      <dgm:prSet/>
      <dgm:spPr/>
      <dgm:t>
        <a:bodyPr/>
        <a:lstStyle/>
        <a:p>
          <a:endParaRPr lang="en-US"/>
        </a:p>
      </dgm:t>
    </dgm:pt>
    <dgm:pt modelId="{FEEFAAD5-CC00-478F-9FA3-9E75B38D8229}" type="pres">
      <dgm:prSet presAssocID="{B76DF182-8ECC-4D9B-9181-784D3B7EC37E}" presName="vert0" presStyleCnt="0">
        <dgm:presLayoutVars>
          <dgm:dir/>
          <dgm:animOne val="branch"/>
          <dgm:animLvl val="lvl"/>
        </dgm:presLayoutVars>
      </dgm:prSet>
      <dgm:spPr/>
    </dgm:pt>
    <dgm:pt modelId="{BA4BA920-213E-491C-B775-2646F281C661}" type="pres">
      <dgm:prSet presAssocID="{CE260073-163C-4EA1-9039-BCF0DC80D99D}" presName="thickLine" presStyleLbl="alignNode1" presStyleIdx="0" presStyleCnt="5"/>
      <dgm:spPr/>
    </dgm:pt>
    <dgm:pt modelId="{54125E84-AEA1-4C45-954A-89A00FBF2915}" type="pres">
      <dgm:prSet presAssocID="{CE260073-163C-4EA1-9039-BCF0DC80D99D}" presName="horz1" presStyleCnt="0"/>
      <dgm:spPr/>
    </dgm:pt>
    <dgm:pt modelId="{604B700B-5429-4230-A216-443B5F8562ED}" type="pres">
      <dgm:prSet presAssocID="{CE260073-163C-4EA1-9039-BCF0DC80D99D}" presName="tx1" presStyleLbl="revTx" presStyleIdx="0" presStyleCnt="5"/>
      <dgm:spPr/>
    </dgm:pt>
    <dgm:pt modelId="{598E741D-74C9-4146-96CE-DA41D1B48F54}" type="pres">
      <dgm:prSet presAssocID="{CE260073-163C-4EA1-9039-BCF0DC80D99D}" presName="vert1" presStyleCnt="0"/>
      <dgm:spPr/>
    </dgm:pt>
    <dgm:pt modelId="{9B946895-DA6F-4D35-88D4-01001AC55B54}" type="pres">
      <dgm:prSet presAssocID="{0575E840-2692-4F85-B50D-2697D7107722}" presName="thickLine" presStyleLbl="alignNode1" presStyleIdx="1" presStyleCnt="5"/>
      <dgm:spPr/>
    </dgm:pt>
    <dgm:pt modelId="{57F7A9B5-0D44-4E22-B435-96586B33B6B2}" type="pres">
      <dgm:prSet presAssocID="{0575E840-2692-4F85-B50D-2697D7107722}" presName="horz1" presStyleCnt="0"/>
      <dgm:spPr/>
    </dgm:pt>
    <dgm:pt modelId="{A1B622BF-B169-4256-B01B-E35B56556E58}" type="pres">
      <dgm:prSet presAssocID="{0575E840-2692-4F85-B50D-2697D7107722}" presName="tx1" presStyleLbl="revTx" presStyleIdx="1" presStyleCnt="5"/>
      <dgm:spPr/>
    </dgm:pt>
    <dgm:pt modelId="{E47F3E4C-E2CD-43A3-BA8B-DC8D4292CEBB}" type="pres">
      <dgm:prSet presAssocID="{0575E840-2692-4F85-B50D-2697D7107722}" presName="vert1" presStyleCnt="0"/>
      <dgm:spPr/>
    </dgm:pt>
    <dgm:pt modelId="{0FC09A4A-2BBB-4A83-9AC1-FEF65600FD60}" type="pres">
      <dgm:prSet presAssocID="{63BF05C4-E86D-4677-9F9F-0D9A4FE18327}" presName="thickLine" presStyleLbl="alignNode1" presStyleIdx="2" presStyleCnt="5"/>
      <dgm:spPr/>
    </dgm:pt>
    <dgm:pt modelId="{FE62468E-3751-429D-96E0-96645929EEE5}" type="pres">
      <dgm:prSet presAssocID="{63BF05C4-E86D-4677-9F9F-0D9A4FE18327}" presName="horz1" presStyleCnt="0"/>
      <dgm:spPr/>
    </dgm:pt>
    <dgm:pt modelId="{242CB7E0-13B4-4560-A960-457839A78A2D}" type="pres">
      <dgm:prSet presAssocID="{63BF05C4-E86D-4677-9F9F-0D9A4FE18327}" presName="tx1" presStyleLbl="revTx" presStyleIdx="2" presStyleCnt="5"/>
      <dgm:spPr/>
    </dgm:pt>
    <dgm:pt modelId="{905D8219-CF33-4320-A136-02A9E1B09DE1}" type="pres">
      <dgm:prSet presAssocID="{63BF05C4-E86D-4677-9F9F-0D9A4FE18327}" presName="vert1" presStyleCnt="0"/>
      <dgm:spPr/>
    </dgm:pt>
    <dgm:pt modelId="{48275BCA-9FB8-4CCC-9F47-07BC6034387F}" type="pres">
      <dgm:prSet presAssocID="{9E698202-7A2A-4F8E-9090-ECAAEB1E0A1D}" presName="thickLine" presStyleLbl="alignNode1" presStyleIdx="3" presStyleCnt="5"/>
      <dgm:spPr/>
    </dgm:pt>
    <dgm:pt modelId="{14CE2162-134B-4840-8489-7D755F3E1D17}" type="pres">
      <dgm:prSet presAssocID="{9E698202-7A2A-4F8E-9090-ECAAEB1E0A1D}" presName="horz1" presStyleCnt="0"/>
      <dgm:spPr/>
    </dgm:pt>
    <dgm:pt modelId="{23CFC221-7912-4DAC-81E7-E96207BFBC82}" type="pres">
      <dgm:prSet presAssocID="{9E698202-7A2A-4F8E-9090-ECAAEB1E0A1D}" presName="tx1" presStyleLbl="revTx" presStyleIdx="3" presStyleCnt="5"/>
      <dgm:spPr/>
    </dgm:pt>
    <dgm:pt modelId="{C0ABEE51-9726-4737-83F5-2AA9A705F04F}" type="pres">
      <dgm:prSet presAssocID="{9E698202-7A2A-4F8E-9090-ECAAEB1E0A1D}" presName="vert1" presStyleCnt="0"/>
      <dgm:spPr/>
    </dgm:pt>
    <dgm:pt modelId="{565E2A90-1EC0-4C91-A7D8-ECD8EE092EDE}" type="pres">
      <dgm:prSet presAssocID="{06A4358D-A8B2-42FD-A605-C056B501DC47}" presName="thickLine" presStyleLbl="alignNode1" presStyleIdx="4" presStyleCnt="5"/>
      <dgm:spPr/>
    </dgm:pt>
    <dgm:pt modelId="{C6BC7C7E-B61B-4AC5-98BA-564DFE006039}" type="pres">
      <dgm:prSet presAssocID="{06A4358D-A8B2-42FD-A605-C056B501DC47}" presName="horz1" presStyleCnt="0"/>
      <dgm:spPr/>
    </dgm:pt>
    <dgm:pt modelId="{908D8119-58AA-4DAD-BF57-FA6AEB53E35A}" type="pres">
      <dgm:prSet presAssocID="{06A4358D-A8B2-42FD-A605-C056B501DC47}" presName="tx1" presStyleLbl="revTx" presStyleIdx="4" presStyleCnt="5"/>
      <dgm:spPr/>
    </dgm:pt>
    <dgm:pt modelId="{2AF7A8DE-7637-4C18-9B14-3ACFC5980385}" type="pres">
      <dgm:prSet presAssocID="{06A4358D-A8B2-42FD-A605-C056B501DC47}" presName="vert1" presStyleCnt="0"/>
      <dgm:spPr/>
    </dgm:pt>
  </dgm:ptLst>
  <dgm:cxnLst>
    <dgm:cxn modelId="{E945B914-E675-4C7E-B0BC-0EE4E9F669DD}" srcId="{B76DF182-8ECC-4D9B-9181-784D3B7EC37E}" destId="{0575E840-2692-4F85-B50D-2697D7107722}" srcOrd="1" destOrd="0" parTransId="{D9DEBE86-B3FE-4B73-986D-DDCA1CC1EAD2}" sibTransId="{2B2B7601-E396-493C-B474-F843FF1956AB}"/>
    <dgm:cxn modelId="{9CABF714-19EE-415E-956B-E17019DC0C7C}" type="presOf" srcId="{9E698202-7A2A-4F8E-9090-ECAAEB1E0A1D}" destId="{23CFC221-7912-4DAC-81E7-E96207BFBC82}" srcOrd="0" destOrd="0" presId="urn:microsoft.com/office/officeart/2008/layout/LinedList"/>
    <dgm:cxn modelId="{92F22C51-7A73-4672-A98F-F832A35F06F9}" srcId="{B76DF182-8ECC-4D9B-9181-784D3B7EC37E}" destId="{9E698202-7A2A-4F8E-9090-ECAAEB1E0A1D}" srcOrd="3" destOrd="0" parTransId="{9DE6714D-3C52-4AD0-9CC3-85DCBD8FC337}" sibTransId="{BF341238-4DDC-4B68-9BE4-0FF2C22C83BE}"/>
    <dgm:cxn modelId="{8F01F476-A358-4C50-8F12-880CA49CAF1C}" type="presOf" srcId="{63BF05C4-E86D-4677-9F9F-0D9A4FE18327}" destId="{242CB7E0-13B4-4560-A960-457839A78A2D}" srcOrd="0" destOrd="0" presId="urn:microsoft.com/office/officeart/2008/layout/LinedList"/>
    <dgm:cxn modelId="{FDD528A5-2FA5-4B1C-8A4D-0814A4A93CC9}" type="presOf" srcId="{CE260073-163C-4EA1-9039-BCF0DC80D99D}" destId="{604B700B-5429-4230-A216-443B5F8562ED}" srcOrd="0" destOrd="0" presId="urn:microsoft.com/office/officeart/2008/layout/LinedList"/>
    <dgm:cxn modelId="{A67AC5BB-6B34-4220-9D6B-D0A6FF8D9D52}" type="presOf" srcId="{B76DF182-8ECC-4D9B-9181-784D3B7EC37E}" destId="{FEEFAAD5-CC00-478F-9FA3-9E75B38D8229}" srcOrd="0" destOrd="0" presId="urn:microsoft.com/office/officeart/2008/layout/LinedList"/>
    <dgm:cxn modelId="{86608ABE-05E3-4F17-9B2A-5C179B940FF3}" srcId="{B76DF182-8ECC-4D9B-9181-784D3B7EC37E}" destId="{CE260073-163C-4EA1-9039-BCF0DC80D99D}" srcOrd="0" destOrd="0" parTransId="{C01FB5B7-E49F-456E-A1E8-8819A4658E1B}" sibTransId="{C040EC5E-062F-40D1-887F-940546E53827}"/>
    <dgm:cxn modelId="{4AA45DCB-5E4E-4DD2-9F10-E005CD120FBB}" type="presOf" srcId="{06A4358D-A8B2-42FD-A605-C056B501DC47}" destId="{908D8119-58AA-4DAD-BF57-FA6AEB53E35A}" srcOrd="0" destOrd="0" presId="urn:microsoft.com/office/officeart/2008/layout/LinedList"/>
    <dgm:cxn modelId="{569980E5-7D9E-424C-A9E1-E74FE0DDE57E}" srcId="{B76DF182-8ECC-4D9B-9181-784D3B7EC37E}" destId="{63BF05C4-E86D-4677-9F9F-0D9A4FE18327}" srcOrd="2" destOrd="0" parTransId="{0A96FC3C-CCBD-48FB-8AF3-CD9A1A094643}" sibTransId="{10F2832F-07EC-4940-86C0-BB64FDFA8978}"/>
    <dgm:cxn modelId="{CF7759F6-6AF3-435D-971E-1A6A25ADC985}" srcId="{B76DF182-8ECC-4D9B-9181-784D3B7EC37E}" destId="{06A4358D-A8B2-42FD-A605-C056B501DC47}" srcOrd="4" destOrd="0" parTransId="{9E42CF19-65F2-4248-A8D4-6819F2995D86}" sibTransId="{6F0C4F35-F892-4D32-B85B-6324FC4514E0}"/>
    <dgm:cxn modelId="{72D12FFD-A471-4D8C-9EB0-C406D7E36670}" type="presOf" srcId="{0575E840-2692-4F85-B50D-2697D7107722}" destId="{A1B622BF-B169-4256-B01B-E35B56556E58}" srcOrd="0" destOrd="0" presId="urn:microsoft.com/office/officeart/2008/layout/LinedList"/>
    <dgm:cxn modelId="{2A6CA4C4-340D-4DDF-BC47-8F0CB4F4A1E1}" type="presParOf" srcId="{FEEFAAD5-CC00-478F-9FA3-9E75B38D8229}" destId="{BA4BA920-213E-491C-B775-2646F281C661}" srcOrd="0" destOrd="0" presId="urn:microsoft.com/office/officeart/2008/layout/LinedList"/>
    <dgm:cxn modelId="{C935B431-00F7-452B-9260-9845D6DD56FD}" type="presParOf" srcId="{FEEFAAD5-CC00-478F-9FA3-9E75B38D8229}" destId="{54125E84-AEA1-4C45-954A-89A00FBF2915}" srcOrd="1" destOrd="0" presId="urn:microsoft.com/office/officeart/2008/layout/LinedList"/>
    <dgm:cxn modelId="{BA813B53-45D5-455D-84B5-3D3952F7306E}" type="presParOf" srcId="{54125E84-AEA1-4C45-954A-89A00FBF2915}" destId="{604B700B-5429-4230-A216-443B5F8562ED}" srcOrd="0" destOrd="0" presId="urn:microsoft.com/office/officeart/2008/layout/LinedList"/>
    <dgm:cxn modelId="{BE2738A1-52BA-40D7-A446-AAC7A5203000}" type="presParOf" srcId="{54125E84-AEA1-4C45-954A-89A00FBF2915}" destId="{598E741D-74C9-4146-96CE-DA41D1B48F54}" srcOrd="1" destOrd="0" presId="urn:microsoft.com/office/officeart/2008/layout/LinedList"/>
    <dgm:cxn modelId="{11937AC6-CAEB-4C8C-A613-8F69AAF835D3}" type="presParOf" srcId="{FEEFAAD5-CC00-478F-9FA3-9E75B38D8229}" destId="{9B946895-DA6F-4D35-88D4-01001AC55B54}" srcOrd="2" destOrd="0" presId="urn:microsoft.com/office/officeart/2008/layout/LinedList"/>
    <dgm:cxn modelId="{EEF35B08-B194-465E-86FC-F32F13971CBA}" type="presParOf" srcId="{FEEFAAD5-CC00-478F-9FA3-9E75B38D8229}" destId="{57F7A9B5-0D44-4E22-B435-96586B33B6B2}" srcOrd="3" destOrd="0" presId="urn:microsoft.com/office/officeart/2008/layout/LinedList"/>
    <dgm:cxn modelId="{7D32CF23-D008-478B-8609-F43F33BB2B54}" type="presParOf" srcId="{57F7A9B5-0D44-4E22-B435-96586B33B6B2}" destId="{A1B622BF-B169-4256-B01B-E35B56556E58}" srcOrd="0" destOrd="0" presId="urn:microsoft.com/office/officeart/2008/layout/LinedList"/>
    <dgm:cxn modelId="{F0FD2302-1213-4EEC-A792-332D3F7339DE}" type="presParOf" srcId="{57F7A9B5-0D44-4E22-B435-96586B33B6B2}" destId="{E47F3E4C-E2CD-43A3-BA8B-DC8D4292CEBB}" srcOrd="1" destOrd="0" presId="urn:microsoft.com/office/officeart/2008/layout/LinedList"/>
    <dgm:cxn modelId="{62E05D65-7EE3-4900-BB54-8D28E78A82E4}" type="presParOf" srcId="{FEEFAAD5-CC00-478F-9FA3-9E75B38D8229}" destId="{0FC09A4A-2BBB-4A83-9AC1-FEF65600FD60}" srcOrd="4" destOrd="0" presId="urn:microsoft.com/office/officeart/2008/layout/LinedList"/>
    <dgm:cxn modelId="{540D9802-270D-427E-962C-EAFC5EEC9D8E}" type="presParOf" srcId="{FEEFAAD5-CC00-478F-9FA3-9E75B38D8229}" destId="{FE62468E-3751-429D-96E0-96645929EEE5}" srcOrd="5" destOrd="0" presId="urn:microsoft.com/office/officeart/2008/layout/LinedList"/>
    <dgm:cxn modelId="{DA0E4BC6-182A-45BE-B3F1-33FB5E22BE15}" type="presParOf" srcId="{FE62468E-3751-429D-96E0-96645929EEE5}" destId="{242CB7E0-13B4-4560-A960-457839A78A2D}" srcOrd="0" destOrd="0" presId="urn:microsoft.com/office/officeart/2008/layout/LinedList"/>
    <dgm:cxn modelId="{5E21938D-D8A5-445E-9AF2-86064B7829CB}" type="presParOf" srcId="{FE62468E-3751-429D-96E0-96645929EEE5}" destId="{905D8219-CF33-4320-A136-02A9E1B09DE1}" srcOrd="1" destOrd="0" presId="urn:microsoft.com/office/officeart/2008/layout/LinedList"/>
    <dgm:cxn modelId="{B1E6CA11-FAC4-446F-8011-F0FAAB7D7E22}" type="presParOf" srcId="{FEEFAAD5-CC00-478F-9FA3-9E75B38D8229}" destId="{48275BCA-9FB8-4CCC-9F47-07BC6034387F}" srcOrd="6" destOrd="0" presId="urn:microsoft.com/office/officeart/2008/layout/LinedList"/>
    <dgm:cxn modelId="{2FBC4607-9935-4F70-9B85-59F6E29902B8}" type="presParOf" srcId="{FEEFAAD5-CC00-478F-9FA3-9E75B38D8229}" destId="{14CE2162-134B-4840-8489-7D755F3E1D17}" srcOrd="7" destOrd="0" presId="urn:microsoft.com/office/officeart/2008/layout/LinedList"/>
    <dgm:cxn modelId="{7B0DA392-DE06-48CB-8DAE-B75B7BAE638D}" type="presParOf" srcId="{14CE2162-134B-4840-8489-7D755F3E1D17}" destId="{23CFC221-7912-4DAC-81E7-E96207BFBC82}" srcOrd="0" destOrd="0" presId="urn:microsoft.com/office/officeart/2008/layout/LinedList"/>
    <dgm:cxn modelId="{D8F3ECF0-B146-45A0-8DF6-15EA6EB987A9}" type="presParOf" srcId="{14CE2162-134B-4840-8489-7D755F3E1D17}" destId="{C0ABEE51-9726-4737-83F5-2AA9A705F04F}" srcOrd="1" destOrd="0" presId="urn:microsoft.com/office/officeart/2008/layout/LinedList"/>
    <dgm:cxn modelId="{F8B8B4CA-CBC2-4F08-B119-7C615A1DFE9B}" type="presParOf" srcId="{FEEFAAD5-CC00-478F-9FA3-9E75B38D8229}" destId="{565E2A90-1EC0-4C91-A7D8-ECD8EE092EDE}" srcOrd="8" destOrd="0" presId="urn:microsoft.com/office/officeart/2008/layout/LinedList"/>
    <dgm:cxn modelId="{B509F98C-D62B-4D9E-A6FA-0FDF29C36DAA}" type="presParOf" srcId="{FEEFAAD5-CC00-478F-9FA3-9E75B38D8229}" destId="{C6BC7C7E-B61B-4AC5-98BA-564DFE006039}" srcOrd="9" destOrd="0" presId="urn:microsoft.com/office/officeart/2008/layout/LinedList"/>
    <dgm:cxn modelId="{C458D516-70C5-4003-85B4-CF1F791BFD9F}" type="presParOf" srcId="{C6BC7C7E-B61B-4AC5-98BA-564DFE006039}" destId="{908D8119-58AA-4DAD-BF57-FA6AEB53E35A}" srcOrd="0" destOrd="0" presId="urn:microsoft.com/office/officeart/2008/layout/LinedList"/>
    <dgm:cxn modelId="{889EF45A-0519-4B60-BF6C-C9BC82B139DA}" type="presParOf" srcId="{C6BC7C7E-B61B-4AC5-98BA-564DFE006039}" destId="{2AF7A8DE-7637-4C18-9B14-3ACFC59803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BA920-213E-491C-B775-2646F281C661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B700B-5429-4230-A216-443B5F8562ED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Nom au complet : </a:t>
          </a:r>
          <a:r>
            <a:rPr lang="en-US" sz="3900" kern="1200"/>
            <a:t>Galileo galilei</a:t>
          </a:r>
        </a:p>
      </dsp:txBody>
      <dsp:txXfrm>
        <a:off x="0" y="675"/>
        <a:ext cx="6900512" cy="1106957"/>
      </dsp:txXfrm>
    </dsp:sp>
    <dsp:sp modelId="{9B946895-DA6F-4D35-88D4-01001AC55B54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622BF-B169-4256-B01B-E35B56556E58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Période de temps : 1564 à 1642</a:t>
          </a:r>
          <a:endParaRPr lang="en-US" sz="3900" kern="1200"/>
        </a:p>
      </dsp:txBody>
      <dsp:txXfrm>
        <a:off x="0" y="1107633"/>
        <a:ext cx="6900512" cy="1106957"/>
      </dsp:txXfrm>
    </dsp:sp>
    <dsp:sp modelId="{0FC09A4A-2BBB-4A83-9AC1-FEF65600FD60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CB7E0-13B4-4560-A960-457839A78A2D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Nationalité : italien </a:t>
          </a:r>
          <a:endParaRPr lang="en-US" sz="3900" kern="1200"/>
        </a:p>
      </dsp:txBody>
      <dsp:txXfrm>
        <a:off x="0" y="2214591"/>
        <a:ext cx="6900512" cy="1106957"/>
      </dsp:txXfrm>
    </dsp:sp>
    <dsp:sp modelId="{48275BCA-9FB8-4CCC-9F47-07BC6034387F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FC221-7912-4DAC-81E7-E96207BFBC82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Découverte :  téléscope </a:t>
          </a:r>
          <a:endParaRPr lang="en-US" sz="3900" kern="1200"/>
        </a:p>
      </dsp:txBody>
      <dsp:txXfrm>
        <a:off x="0" y="3321549"/>
        <a:ext cx="6900512" cy="1106957"/>
      </dsp:txXfrm>
    </dsp:sp>
    <dsp:sp modelId="{565E2A90-1EC0-4C91-A7D8-ECD8EE092EDE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D8119-58AA-4DAD-BF57-FA6AEB53E35A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Anecdote : il est devenu aveugle </a:t>
          </a:r>
          <a:endParaRPr lang="en-US" sz="3900" kern="1200"/>
        </a:p>
      </dsp:txBody>
      <dsp:txXfrm>
        <a:off x="0" y="4428507"/>
        <a:ext cx="6900512" cy="1106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34A7CF-C770-E65D-AD40-26818797A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98028C-9D78-FF54-FAE7-D08F0565A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11C76-3916-0020-392C-D9AFBD8C8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23F96C-E77C-2321-55AD-EA6F5E0A0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21B669-E4C6-DE1A-58A6-12D6A9CB4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670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96D2B-576A-FEC1-9D30-947DD9AB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984B4F-6F26-62F8-ACF5-D7AA3CC5F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D605DD-238C-91E9-CCD3-C3AB1C74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538625-A775-A9A4-3DCD-5D188427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A66D01-A08F-455A-B235-E36BEE58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538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323DCA-F1ED-CD7B-A456-7FB9D1C392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F05037-2CE6-C1AA-674E-E62874E3A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6BEDFC-C0CD-495C-A4FA-E243C8D8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8D5FA3-02B0-FB40-47D4-14532F64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7AA813-07F2-28F8-270C-338A07E2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138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D7C2E-F482-8F19-3067-AC95B05C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40423C-787E-FBE3-7165-3966A713A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8C7CD2-A3AD-0FC6-55C1-3E1E6F83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8D70D3-4F5A-0962-E567-9639CE09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FEDD5-C1CA-39BD-1541-705A478A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018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BDDC9-3302-2F36-911A-AF5073A37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D281E4-7EA9-A5DA-92A9-E7DA271B9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BC486B-75D5-0E38-CD7C-4A030F19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72B09C-DAB6-5089-506C-58F47A5F7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9A8DCE-F7F5-E4A2-8A2A-7FB4717E6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621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3C908-F9B7-3EE7-5BEF-B524A5FAC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79B8E2-643A-587A-2E9E-B5220459D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80BF65-9D3B-A60E-2B62-C33BA1EA1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73CF7D-7056-3CBF-10E4-FD99ED84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2479ED-5B29-99E8-9A2E-C6DC9D77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86F258-DDAC-B6EC-B232-523CBDB0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01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1FE180-DDC6-2D77-8818-17D0AB312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C9437D-899E-86D3-238C-61CF522EA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4AB9E2-100A-9645-7851-69B3FE23E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60A886-163D-C088-4B63-009C17547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ADAC59-348B-0EA4-F7D6-00423ADC5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D56DC6-EEAD-A2D6-7041-9C7438DC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2E4C33-423E-83F4-70B4-F15292D2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403AB4-942F-114B-3AFA-D9AE95157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162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BF83E-5A86-9280-CB54-B479F4FF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7EC87D-9EC9-DB91-19B4-BE0A4C61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7D4578-02C5-C5BD-05E1-6326BD9E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6F388E-4AE3-8979-F9BB-9B869D51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767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93ADA4-6A34-81A0-A713-CF412661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2F8EC8-D03B-C520-C165-B5CA57B9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18FC32-7845-FB30-1544-28BB917B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21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F7578-C2F7-4EBD-DD09-C3B66B3C5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481D0B-8B78-0AD5-6D85-F760A971A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1A4F85-640F-1428-9076-8E0E7B5A2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478FCF-E9A1-4B59-E638-A6A9DF74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5A560B-173D-B23F-50AC-EC226A83B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1273F6-C4FD-D13C-CB14-BD41A985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703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57AAD2-40AB-4316-0847-E2979C67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6382F8-B7CA-14DB-1708-436D373AA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7E8242-2EF5-39B8-E9CB-631E1F0C6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3ACED1-A5C6-EEAC-9799-9EC97AEC5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1F64CB-D4A5-39EA-B672-6F89542F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8B2F2C-0A10-156E-000E-4715F2C5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852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BE7971-122E-C2E1-5B37-D247FECF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E0E57A-FD6E-FBC0-C49F-5EF6E10A8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303F21-CBFF-0213-9902-59FC7065F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51E4-25BC-4EA4-A181-498F2ABF5DB1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75B2D5-A3D9-D5C5-844C-2C27AD68E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15E2AD-6678-BD0E-24C4-0503AC6C0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5A1C-10C4-47EA-BA22-A26410FD2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90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2EDE0F-5A40-2880-D0BB-318E4D43B2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00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68E4193-82C5-5771-182F-9511172B7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  <a:cs typeface="Calibri Light"/>
              </a:rPr>
              <a:t>Galileo </a:t>
            </a:r>
            <a:r>
              <a:rPr lang="en-US" sz="8000" dirty="0" err="1">
                <a:solidFill>
                  <a:srgbClr val="FFFFFF"/>
                </a:solidFill>
                <a:cs typeface="Calibri Light"/>
              </a:rPr>
              <a:t>galilei</a:t>
            </a:r>
            <a:endParaRPr lang="fr-CA" sz="8000" dirty="0">
              <a:solidFill>
                <a:srgbClr val="FFFFFF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D18EEC-33AF-2DB4-AC07-9EDBC67A4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fr-CA">
                <a:solidFill>
                  <a:srgbClr val="FFFFFF"/>
                </a:solidFill>
              </a:rPr>
              <a:t>Fait par Rosalie Boucher</a:t>
            </a:r>
          </a:p>
        </p:txBody>
      </p:sp>
    </p:spTree>
    <p:extLst>
      <p:ext uri="{BB962C8B-B14F-4D97-AF65-F5344CB8AC3E}">
        <p14:creationId xmlns:p14="http://schemas.microsoft.com/office/powerpoint/2010/main" val="880829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A1C6F8-7618-EBCD-3DD0-13FC8770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521147" cy="5583148"/>
          </a:xfrm>
        </p:spPr>
        <p:txBody>
          <a:bodyPr anchor="ctr">
            <a:normAutofit/>
          </a:bodyPr>
          <a:lstStyle/>
          <a:p>
            <a:r>
              <a:rPr lang="fr-CA" sz="5500" dirty="0"/>
              <a:t>Information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E4DA583-953C-246C-9D93-E09B7F63E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14525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780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Rectangle 1049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8C7A31-B316-0D30-C3E3-A3B0EEB90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4551036"/>
            <a:ext cx="4284420" cy="16871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Galileo </a:t>
            </a:r>
          </a:p>
        </p:txBody>
      </p:sp>
      <p:pic>
        <p:nvPicPr>
          <p:cNvPr id="1028" name="Picture 4" descr="Résultats de recherche d'images pour « drapeau italien »">
            <a:extLst>
              <a:ext uri="{FF2B5EF4-FFF2-40B4-BE49-F238E27FC236}">
                <a16:creationId xmlns:a16="http://schemas.microsoft.com/office/drawing/2014/main" id="{63F65100-8C9B-8DB3-CF5A-585B6FC087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4" r="-1" b="-1"/>
          <a:stretch/>
        </p:blipFill>
        <p:spPr bwMode="auto">
          <a:xfrm>
            <a:off x="1158240" y="643465"/>
            <a:ext cx="4937760" cy="357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9" name="Rectangle 1051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ésultats de recherche d'images pour « photo galileo »">
            <a:extLst>
              <a:ext uri="{FF2B5EF4-FFF2-40B4-BE49-F238E27FC236}">
                <a16:creationId xmlns:a16="http://schemas.microsoft.com/office/drawing/2014/main" id="{B708BE8A-05BA-EB87-4009-210539BD31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7" b="23792"/>
          <a:stretch/>
        </p:blipFill>
        <p:spPr bwMode="auto">
          <a:xfrm>
            <a:off x="6096000" y="0"/>
            <a:ext cx="5763809" cy="207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A picture containing text  Description automatically generated">
            <a:extLst>
              <a:ext uri="{FF2B5EF4-FFF2-40B4-BE49-F238E27FC236}">
                <a16:creationId xmlns:a16="http://schemas.microsoft.com/office/drawing/2014/main" id="{6A082047-7000-F80C-67BE-3167EAE248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4141" r="-2" b="32283"/>
          <a:stretch/>
        </p:blipFill>
        <p:spPr>
          <a:xfrm>
            <a:off x="6096000" y="4758638"/>
            <a:ext cx="5995986" cy="2076503"/>
          </a:xfrm>
          <a:prstGeom prst="rect">
            <a:avLst/>
          </a:prstGeom>
        </p:spPr>
      </p:pic>
      <p:sp>
        <p:nvSpPr>
          <p:cNvPr id="1060" name="Rectangle 1053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650" y="4552052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Content Placeholder 1046">
            <a:extLst>
              <a:ext uri="{FF2B5EF4-FFF2-40B4-BE49-F238E27FC236}">
                <a16:creationId xmlns:a16="http://schemas.microsoft.com/office/drawing/2014/main" id="{0EC7C3E7-AED3-40DC-AB52-B88DBB411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49" y="4758638"/>
            <a:ext cx="4310696" cy="1455893"/>
          </a:xfrm>
        </p:spPr>
        <p:txBody>
          <a:bodyPr>
            <a:norm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611234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Galileo galilei</vt:lpstr>
      <vt:lpstr>Information </vt:lpstr>
      <vt:lpstr>Galileo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Galileo galilei</dc:title>
  <dc:creator>rboucher12 Rosalie</dc:creator>
  <cp:lastModifiedBy>rboucher12 Rosalie</cp:lastModifiedBy>
  <cp:revision>1</cp:revision>
  <dcterms:created xsi:type="dcterms:W3CDTF">2023-04-21T18:16:09Z</dcterms:created>
  <dcterms:modified xsi:type="dcterms:W3CDTF">2023-04-21T18:25:19Z</dcterms:modified>
</cp:coreProperties>
</file>