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DE579-EB6F-47B2-A1D9-A0F4F7030312}" v="236" dt="2023-02-13T14:43:55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boucher12 Rosalie" userId="S::rboucher12@scol.qc.ca::c85baa5a-5a70-4008-a8b4-4d1639009264" providerId="AD" clId="Web-{2AFDE579-EB6F-47B2-A1D9-A0F4F7030312}"/>
    <pc:docChg chg="addSld modSld">
      <pc:chgData name="rboucher12 Rosalie" userId="S::rboucher12@scol.qc.ca::c85baa5a-5a70-4008-a8b4-4d1639009264" providerId="AD" clId="Web-{2AFDE579-EB6F-47B2-A1D9-A0F4F7030312}" dt="2023-02-13T14:44:04.681" v="171"/>
      <pc:docMkLst>
        <pc:docMk/>
      </pc:docMkLst>
      <pc:sldChg chg="addSp delSp modSp mod setBg addAnim setClrOvrMap">
        <pc:chgData name="rboucher12 Rosalie" userId="S::rboucher12@scol.qc.ca::c85baa5a-5a70-4008-a8b4-4d1639009264" providerId="AD" clId="Web-{2AFDE579-EB6F-47B2-A1D9-A0F4F7030312}" dt="2023-02-13T14:44:04.681" v="171"/>
        <pc:sldMkLst>
          <pc:docMk/>
          <pc:sldMk cId="109857222" sldId="256"/>
        </pc:sldMkLst>
        <pc:spChg chg="mod">
          <ac:chgData name="rboucher12 Rosalie" userId="S::rboucher12@scol.qc.ca::c85baa5a-5a70-4008-a8b4-4d1639009264" providerId="AD" clId="Web-{2AFDE579-EB6F-47B2-A1D9-A0F4F7030312}" dt="2023-02-13T14:44:04.681" v="171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rboucher12 Rosalie" userId="S::rboucher12@scol.qc.ca::c85baa5a-5a70-4008-a8b4-4d1639009264" providerId="AD" clId="Web-{2AFDE579-EB6F-47B2-A1D9-A0F4F7030312}" dt="2023-02-13T14:44:04.681" v="171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rboucher12 Rosalie" userId="S::rboucher12@scol.qc.ca::c85baa5a-5a70-4008-a8b4-4d1639009264" providerId="AD" clId="Web-{2AFDE579-EB6F-47B2-A1D9-A0F4F7030312}" dt="2023-02-13T14:28:30.305" v="39"/>
          <ac:spMkLst>
            <pc:docMk/>
            <pc:sldMk cId="109857222" sldId="256"/>
            <ac:spMk id="4" creationId="{77025AB5-00E1-AC37-2385-E14A8F6C9B91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28:40.508" v="41"/>
          <ac:spMkLst>
            <pc:docMk/>
            <pc:sldMk cId="109857222" sldId="256"/>
            <ac:spMk id="6" creationId="{57BF8852-0CCE-47F2-35D1-E6C28DC5F586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29:13.212" v="45"/>
          <ac:spMkLst>
            <pc:docMk/>
            <pc:sldMk cId="109857222" sldId="256"/>
            <ac:spMk id="9" creationId="{E49CC64F-7275-4E33-961B-0C5CDC439875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29:13.180" v="44"/>
          <ac:spMkLst>
            <pc:docMk/>
            <pc:sldMk cId="109857222" sldId="256"/>
            <ac:spMk id="14" creationId="{A061BA2E-A388-41C5-B73A-B0FEB6B1029D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29:13.180" v="44"/>
          <ac:spMkLst>
            <pc:docMk/>
            <pc:sldMk cId="109857222" sldId="256"/>
            <ac:spMk id="16" creationId="{76E192A2-3ED3-4081-8A86-A22B5114178F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29:13.180" v="44"/>
          <ac:spMkLst>
            <pc:docMk/>
            <pc:sldMk cId="109857222" sldId="256"/>
            <ac:spMk id="18" creationId="{79F40191-0F44-4FD1-82CC-ACB507C14BE6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44:04.681" v="171"/>
          <ac:spMkLst>
            <pc:docMk/>
            <pc:sldMk cId="109857222" sldId="256"/>
            <ac:spMk id="20" creationId="{3A930249-8242-4E2B-AF17-C01826488321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44:04.681" v="171"/>
          <ac:spMkLst>
            <pc:docMk/>
            <pc:sldMk cId="109857222" sldId="256"/>
            <ac:spMk id="21" creationId="{A5BDD999-C5E1-4B3E-A710-768673819165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44:04.666" v="170"/>
          <ac:spMkLst>
            <pc:docMk/>
            <pc:sldMk cId="109857222" sldId="256"/>
            <ac:spMk id="26" creationId="{0C45045A-6083-4B3E-956A-67582337527D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44:04.666" v="170"/>
          <ac:spMkLst>
            <pc:docMk/>
            <pc:sldMk cId="109857222" sldId="256"/>
            <ac:spMk id="28" creationId="{42875DDC-0225-45F8-B745-78688F2D1ADC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44:04.666" v="170"/>
          <ac:spMkLst>
            <pc:docMk/>
            <pc:sldMk cId="109857222" sldId="256"/>
            <ac:spMk id="30" creationId="{12617755-D451-4BAF-9B55-518297BFF42D}"/>
          </ac:spMkLst>
        </pc:spChg>
        <pc:spChg chg="add">
          <ac:chgData name="rboucher12 Rosalie" userId="S::rboucher12@scol.qc.ca::c85baa5a-5a70-4008-a8b4-4d1639009264" providerId="AD" clId="Web-{2AFDE579-EB6F-47B2-A1D9-A0F4F7030312}" dt="2023-02-13T14:44:04.681" v="171"/>
          <ac:spMkLst>
            <pc:docMk/>
            <pc:sldMk cId="109857222" sldId="256"/>
            <ac:spMk id="32" creationId="{B60FF0DC-075C-4AAB-9DCF-D6891D223C40}"/>
          </ac:spMkLst>
        </pc:spChg>
        <pc:picChg chg="add mod ord">
          <ac:chgData name="rboucher12 Rosalie" userId="S::rboucher12@scol.qc.ca::c85baa5a-5a70-4008-a8b4-4d1639009264" providerId="AD" clId="Web-{2AFDE579-EB6F-47B2-A1D9-A0F4F7030312}" dt="2023-02-13T14:44:04.681" v="171"/>
          <ac:picMkLst>
            <pc:docMk/>
            <pc:sldMk cId="109857222" sldId="256"/>
            <ac:picMk id="5" creationId="{14440709-31A2-AE16-7141-F3B41D6E1499}"/>
          </ac:picMkLst>
        </pc:picChg>
        <pc:picChg chg="add mod ord">
          <ac:chgData name="rboucher12 Rosalie" userId="S::rboucher12@scol.qc.ca::c85baa5a-5a70-4008-a8b4-4d1639009264" providerId="AD" clId="Web-{2AFDE579-EB6F-47B2-A1D9-A0F4F7030312}" dt="2023-02-13T14:44:04.681" v="171"/>
          <ac:picMkLst>
            <pc:docMk/>
            <pc:sldMk cId="109857222" sldId="256"/>
            <ac:picMk id="7" creationId="{EAF3FA0A-0D72-C45D-7AA6-0310C2A5DD31}"/>
          </ac:picMkLst>
        </pc:picChg>
        <pc:picChg chg="add mod">
          <ac:chgData name="rboucher12 Rosalie" userId="S::rboucher12@scol.qc.ca::c85baa5a-5a70-4008-a8b4-4d1639009264" providerId="AD" clId="Web-{2AFDE579-EB6F-47B2-A1D9-A0F4F7030312}" dt="2023-02-13T14:44:04.681" v="171"/>
          <ac:picMkLst>
            <pc:docMk/>
            <pc:sldMk cId="109857222" sldId="256"/>
            <ac:picMk id="8" creationId="{435671AD-CEB7-CE1C-94ED-5CEDE795024A}"/>
          </ac:picMkLst>
        </pc:picChg>
        <pc:cxnChg chg="add">
          <ac:chgData name="rboucher12 Rosalie" userId="S::rboucher12@scol.qc.ca::c85baa5a-5a70-4008-a8b4-4d1639009264" providerId="AD" clId="Web-{2AFDE579-EB6F-47B2-A1D9-A0F4F7030312}" dt="2023-02-13T14:44:04.681" v="171"/>
          <ac:cxnSpMkLst>
            <pc:docMk/>
            <pc:sldMk cId="109857222" sldId="256"/>
            <ac:cxnSpMk id="33" creationId="{D9F6DA4C-FF64-4F34-9D58-FC2ED8095D2D}"/>
          </ac:cxnSpMkLst>
        </pc:cxnChg>
        <pc:cxnChg chg="add">
          <ac:chgData name="rboucher12 Rosalie" userId="S::rboucher12@scol.qc.ca::c85baa5a-5a70-4008-a8b4-4d1639009264" providerId="AD" clId="Web-{2AFDE579-EB6F-47B2-A1D9-A0F4F7030312}" dt="2023-02-13T14:44:04.681" v="171"/>
          <ac:cxnSpMkLst>
            <pc:docMk/>
            <pc:sldMk cId="109857222" sldId="256"/>
            <ac:cxnSpMk id="34" creationId="{06FA45BD-42C5-4C6B-AFAF-745ABE642184}"/>
          </ac:cxnSpMkLst>
        </pc:cxnChg>
      </pc:sldChg>
      <pc:sldChg chg="addSp delSp modSp new mod setBg">
        <pc:chgData name="rboucher12 Rosalie" userId="S::rboucher12@scol.qc.ca::c85baa5a-5a70-4008-a8b4-4d1639009264" providerId="AD" clId="Web-{2AFDE579-EB6F-47B2-A1D9-A0F4F7030312}" dt="2023-02-13T14:40:58.415" v="166"/>
        <pc:sldMkLst>
          <pc:docMk/>
          <pc:sldMk cId="564635160" sldId="257"/>
        </pc:sldMkLst>
        <pc:spChg chg="mod">
          <ac:chgData name="rboucher12 Rosalie" userId="S::rboucher12@scol.qc.ca::c85baa5a-5a70-4008-a8b4-4d1639009264" providerId="AD" clId="Web-{2AFDE579-EB6F-47B2-A1D9-A0F4F7030312}" dt="2023-02-13T14:37:15.071" v="102" actId="20577"/>
          <ac:spMkLst>
            <pc:docMk/>
            <pc:sldMk cId="564635160" sldId="257"/>
            <ac:spMk id="2" creationId="{F0850A75-EE58-193D-75B8-B3FEAF04A637}"/>
          </ac:spMkLst>
        </pc:spChg>
        <pc:spChg chg="del">
          <ac:chgData name="rboucher12 Rosalie" userId="S::rboucher12@scol.qc.ca::c85baa5a-5a70-4008-a8b4-4d1639009264" providerId="AD" clId="Web-{2AFDE579-EB6F-47B2-A1D9-A0F4F7030312}" dt="2023-02-13T14:27:45.602" v="36"/>
          <ac:spMkLst>
            <pc:docMk/>
            <pc:sldMk cId="564635160" sldId="257"/>
            <ac:spMk id="3" creationId="{0EF8D04C-6E80-8836-E5EE-81C3FF3374AC}"/>
          </ac:spMkLst>
        </pc:spChg>
        <pc:spChg chg="add mod">
          <ac:chgData name="rboucher12 Rosalie" userId="S::rboucher12@scol.qc.ca::c85baa5a-5a70-4008-a8b4-4d1639009264" providerId="AD" clId="Web-{2AFDE579-EB6F-47B2-A1D9-A0F4F7030312}" dt="2023-02-13T14:32:44.181" v="89" actId="20577"/>
          <ac:spMkLst>
            <pc:docMk/>
            <pc:sldMk cId="564635160" sldId="257"/>
            <ac:spMk id="4" creationId="{4DFBE9DA-E715-22E0-6629-B692E8DB726B}"/>
          </ac:spMkLst>
        </pc:spChg>
        <pc:spChg chg="add mod">
          <ac:chgData name="rboucher12 Rosalie" userId="S::rboucher12@scol.qc.ca::c85baa5a-5a70-4008-a8b4-4d1639009264" providerId="AD" clId="Web-{2AFDE579-EB6F-47B2-A1D9-A0F4F7030312}" dt="2023-02-13T14:40:58.415" v="166"/>
          <ac:spMkLst>
            <pc:docMk/>
            <pc:sldMk cId="564635160" sldId="257"/>
            <ac:spMk id="5" creationId="{443E13EB-B855-AC40-4EA9-B2FF4CC38BD7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0:52.509" v="61"/>
          <ac:spMkLst>
            <pc:docMk/>
            <pc:sldMk cId="564635160" sldId="257"/>
            <ac:spMk id="8" creationId="{54A6836E-C603-43CB-9DA7-89D8E3FA3838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0:52.509" v="61"/>
          <ac:spMkLst>
            <pc:docMk/>
            <pc:sldMk cId="564635160" sldId="257"/>
            <ac:spMk id="10" creationId="{296007DD-F9BF-4F0F-B8C6-C514B2841971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27" creationId="{B26EE4FD-480F-42A5-9FEB-DA630457CFB7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29" creationId="{A187062F-BE14-42FC-B06A-607DB23849C3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31" creationId="{731FE21B-2A45-4BF5-8B03-E12341988774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33" creationId="{2DC5A94D-79ED-48F5-9DC5-96CBB507CEC8}"/>
          </ac:spMkLst>
        </pc:spChg>
        <pc:spChg chg="add del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35" creationId="{93A3D4BE-AF25-4F9A-9C29-1145CCE24A28}"/>
          </ac:spMkLst>
        </pc:spChg>
        <pc:spChg chg="add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40" creationId="{54A6836E-C603-43CB-9DA7-89D8E3FA3838}"/>
          </ac:spMkLst>
        </pc:spChg>
        <pc:spChg chg="add">
          <ac:chgData name="rboucher12 Rosalie" userId="S::rboucher12@scol.qc.ca::c85baa5a-5a70-4008-a8b4-4d1639009264" providerId="AD" clId="Web-{2AFDE579-EB6F-47B2-A1D9-A0F4F7030312}" dt="2023-02-13T14:36:45.540" v="91"/>
          <ac:spMkLst>
            <pc:docMk/>
            <pc:sldMk cId="564635160" sldId="257"/>
            <ac:spMk id="42" creationId="{296007DD-F9BF-4F0F-B8C6-C514B2841971}"/>
          </ac:spMkLst>
        </pc:spChg>
        <pc:grpChg chg="add del">
          <ac:chgData name="rboucher12 Rosalie" userId="S::rboucher12@scol.qc.ca::c85baa5a-5a70-4008-a8b4-4d1639009264" providerId="AD" clId="Web-{2AFDE579-EB6F-47B2-A1D9-A0F4F7030312}" dt="2023-02-13T14:30:52.509" v="61"/>
          <ac:grpSpMkLst>
            <pc:docMk/>
            <pc:sldMk cId="564635160" sldId="257"/>
            <ac:grpSpMk id="12" creationId="{8A0FAFCA-5C96-453B-83B7-A9AEF7F18960}"/>
          </ac:grpSpMkLst>
        </pc:grpChg>
        <pc:grpChg chg="add del">
          <ac:chgData name="rboucher12 Rosalie" userId="S::rboucher12@scol.qc.ca::c85baa5a-5a70-4008-a8b4-4d1639009264" providerId="AD" clId="Web-{2AFDE579-EB6F-47B2-A1D9-A0F4F7030312}" dt="2023-02-13T14:30:52.509" v="61"/>
          <ac:grpSpMkLst>
            <pc:docMk/>
            <pc:sldMk cId="564635160" sldId="257"/>
            <ac:grpSpMk id="18" creationId="{CD0398DD-AD75-4E2B-A3C6-35073082A8B4}"/>
          </ac:grpSpMkLst>
        </pc:grpChg>
        <pc:grpChg chg="add">
          <ac:chgData name="rboucher12 Rosalie" userId="S::rboucher12@scol.qc.ca::c85baa5a-5a70-4008-a8b4-4d1639009264" providerId="AD" clId="Web-{2AFDE579-EB6F-47B2-A1D9-A0F4F7030312}" dt="2023-02-13T14:36:45.540" v="91"/>
          <ac:grpSpMkLst>
            <pc:docMk/>
            <pc:sldMk cId="564635160" sldId="257"/>
            <ac:grpSpMk id="44" creationId="{8A0FAFCA-5C96-453B-83B7-A9AEF7F18960}"/>
          </ac:grpSpMkLst>
        </pc:grpChg>
        <pc:grpChg chg="add">
          <ac:chgData name="rboucher12 Rosalie" userId="S::rboucher12@scol.qc.ca::c85baa5a-5a70-4008-a8b4-4d1639009264" providerId="AD" clId="Web-{2AFDE579-EB6F-47B2-A1D9-A0F4F7030312}" dt="2023-02-13T14:36:45.540" v="91"/>
          <ac:grpSpMkLst>
            <pc:docMk/>
            <pc:sldMk cId="564635160" sldId="257"/>
            <ac:grpSpMk id="50" creationId="{CD0398DD-AD75-4E2B-A3C6-35073082A8B4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5">
            <a:extLst>
              <a:ext uri="{FF2B5EF4-FFF2-40B4-BE49-F238E27FC236}">
                <a16:creationId xmlns:a16="http://schemas.microsoft.com/office/drawing/2014/main" id="{B60FF0DC-075C-4AAB-9DCF-D6891D223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8" y="4498848"/>
            <a:ext cx="10762488" cy="1207008"/>
          </a:xfrm>
        </p:spPr>
        <p:txBody>
          <a:bodyPr>
            <a:normAutofit/>
          </a:bodyPr>
          <a:lstStyle/>
          <a:p>
            <a:r>
              <a:rPr lang="en-US" sz="3800" err="1">
                <a:latin typeface="Consolas"/>
                <a:cs typeface="Calibri Light"/>
              </a:rPr>
              <a:t>Terechkovat</a:t>
            </a:r>
            <a:r>
              <a:rPr lang="en-US" sz="3800">
                <a:latin typeface="Consolas"/>
                <a:cs typeface="Calibri Light"/>
              </a:rPr>
              <a:t> fait par Rosalie</a:t>
            </a:r>
            <a:br>
              <a:rPr lang="en-US" sz="3800">
                <a:latin typeface="Consolas"/>
                <a:cs typeface="Calibri Light"/>
              </a:rPr>
            </a:br>
            <a:endParaRPr lang="en-US" sz="3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744" y="5669280"/>
            <a:ext cx="9427464" cy="722376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cs typeface="Calibri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435671AD-CEB7-CE1C-94ED-5CEDE79502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" r="4239" b="-2"/>
          <a:stretch/>
        </p:blipFill>
        <p:spPr>
          <a:xfrm>
            <a:off x="320040" y="320040"/>
            <a:ext cx="3630168" cy="3840480"/>
          </a:xfrm>
          <a:prstGeom prst="rect">
            <a:avLst/>
          </a:prstGeom>
        </p:spPr>
      </p:pic>
      <p:cxnSp>
        <p:nvCxnSpPr>
          <p:cNvPr id="33" name="Straight Connector 27">
            <a:extLst>
              <a:ext uri="{FF2B5EF4-FFF2-40B4-BE49-F238E27FC236}">
                <a16:creationId xmlns:a16="http://schemas.microsoft.com/office/drawing/2014/main" id="{D9F6DA4C-FF64-4F34-9D58-FC2ED8095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12212" y="1183158"/>
            <a:ext cx="0" cy="21209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4440709-31A2-AE16-7141-F3B41D6E14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49" r="3" b="3"/>
          <a:stretch/>
        </p:blipFill>
        <p:spPr>
          <a:xfrm>
            <a:off x="4270248" y="320040"/>
            <a:ext cx="3648456" cy="3840480"/>
          </a:xfrm>
          <a:prstGeom prst="rect">
            <a:avLst/>
          </a:prstGeom>
        </p:spPr>
      </p:pic>
      <p:cxnSp>
        <p:nvCxnSpPr>
          <p:cNvPr id="34" name="Straight Connector 29">
            <a:extLst>
              <a:ext uri="{FF2B5EF4-FFF2-40B4-BE49-F238E27FC236}">
                <a16:creationId xmlns:a16="http://schemas.microsoft.com/office/drawing/2014/main" id="{06FA45BD-42C5-4C6B-AFAF-745ABE642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63558" y="1183158"/>
            <a:ext cx="0" cy="21209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>
            <a:extLst>
              <a:ext uri="{FF2B5EF4-FFF2-40B4-BE49-F238E27FC236}">
                <a16:creationId xmlns:a16="http://schemas.microsoft.com/office/drawing/2014/main" id="{EAF3FA0A-0D72-C45D-7AA6-0310C2A5DD3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115" r="-2" b="17035"/>
          <a:stretch/>
        </p:blipFill>
        <p:spPr>
          <a:xfrm>
            <a:off x="8220456" y="320040"/>
            <a:ext cx="3648456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850A75-EE58-193D-75B8-B3FEAF04A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1321056"/>
            <a:ext cx="10684151" cy="19919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>
                <a:solidFill>
                  <a:schemeClr val="tx2"/>
                </a:solidFill>
                <a:cs typeface="Calibri Light"/>
              </a:rPr>
              <a:t>Terechkovat</a:t>
            </a:r>
            <a:r>
              <a:rPr lang="en-US" sz="5200" dirty="0">
                <a:solidFill>
                  <a:schemeClr val="tx2"/>
                </a:solidFill>
                <a:cs typeface="Calibri Light"/>
              </a:rPr>
              <a:t> 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DFBE9DA-E715-22E0-6629-B692E8DB726B}"/>
              </a:ext>
            </a:extLst>
          </p:cNvPr>
          <p:cNvSpPr txBox="1"/>
          <p:nvPr/>
        </p:nvSpPr>
        <p:spPr>
          <a:xfrm>
            <a:off x="2236304" y="5201478"/>
            <a:ext cx="2832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E13EB-B855-AC40-4EA9-B2FF4CC38BD7}"/>
              </a:ext>
            </a:extLst>
          </p:cNvPr>
          <p:cNvSpPr txBox="1"/>
          <p:nvPr/>
        </p:nvSpPr>
        <p:spPr>
          <a:xfrm>
            <a:off x="1490869" y="3843130"/>
            <a:ext cx="935934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Quoi et qui : </a:t>
            </a:r>
            <a:r>
              <a:rPr lang="en-US" dirty="0" err="1"/>
              <a:t>cosmaute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Quand: </a:t>
            </a:r>
            <a:r>
              <a:rPr lang="en-US" dirty="0" err="1"/>
              <a:t>juin</a:t>
            </a:r>
            <a:r>
              <a:rPr lang="en-US" dirty="0"/>
              <a:t> 1963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Pays: Russe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À </a:t>
            </a:r>
            <a:r>
              <a:rPr lang="en-US" dirty="0" err="1"/>
              <a:t>retenir</a:t>
            </a:r>
            <a:r>
              <a:rPr lang="en-US" dirty="0"/>
              <a:t>: la première femme dans </a:t>
            </a:r>
            <a:r>
              <a:rPr lang="en-US" dirty="0" err="1"/>
              <a:t>l'espace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Valentina Vladimirovna </a:t>
            </a:r>
            <a:r>
              <a:rPr lang="en-US" dirty="0" err="1"/>
              <a:t>Terechkova</a:t>
            </a:r>
            <a:r>
              <a:rPr lang="en-US" dirty="0"/>
              <a:t>, née le 6 mars 1937 à </a:t>
            </a:r>
            <a:r>
              <a:rPr lang="en-US" dirty="0" err="1"/>
              <a:t>Maslennikovo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la première femme à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allée</a:t>
            </a:r>
            <a:r>
              <a:rPr lang="en-US" dirty="0"/>
              <a:t> dans </a:t>
            </a:r>
            <a:r>
              <a:rPr lang="en-US" dirty="0" err="1"/>
              <a:t>l'espace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463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Terechkovat fait par Rosalie </vt:lpstr>
      <vt:lpstr>Terechkovat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66</cp:revision>
  <dcterms:created xsi:type="dcterms:W3CDTF">2023-02-13T14:19:47Z</dcterms:created>
  <dcterms:modified xsi:type="dcterms:W3CDTF">2023-02-13T14:44:08Z</dcterms:modified>
</cp:coreProperties>
</file>