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548404-CFB0-6B20-21F5-E6C846335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5511D00-1212-16BD-303C-10047C03C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CCF5B7-3D96-6130-DF53-74CF83045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62AD-4400-4CCC-AD5A-5008D52A2D83}" type="datetimeFigureOut">
              <a:rPr lang="fr-CA" smtClean="0"/>
              <a:t>2024-04-05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A82016-5EFE-CD66-78B8-06AA47F96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5D56CC-A997-14DE-184F-779C15EE3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B510-C478-4C98-974D-4BDE949987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019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AFF5F1-624C-56EE-4595-1004DF4E4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B60382B-33FE-0E02-72D9-017D66890C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7CAE21-9688-554F-0BD4-B3CEF58F0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62AD-4400-4CCC-AD5A-5008D52A2D83}" type="datetimeFigureOut">
              <a:rPr lang="fr-CA" smtClean="0"/>
              <a:t>2024-04-05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E46097-A6E1-27C7-9A9C-F1AC484D3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B13B63-B85A-6465-B61F-BC4F0A797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B510-C478-4C98-974D-4BDE949987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3444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AA2B598-FC89-6973-75EA-9B9FCB9050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57E5920-5347-FE0C-21CA-415D61C50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F8D377-18C1-2CA7-693A-362FDFDA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62AD-4400-4CCC-AD5A-5008D52A2D83}" type="datetimeFigureOut">
              <a:rPr lang="fr-CA" smtClean="0"/>
              <a:t>2024-04-05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8673BF-0557-F4FF-5227-32F5E54BC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1A5599-7649-F25D-BB06-0EFE1C206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B510-C478-4C98-974D-4BDE949987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504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3DD921-E679-6E1A-E7E4-6FC2A1173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24C531-3ADB-D1CA-A642-66017BA21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A294B4-69D9-190D-C9CA-39482E2A1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62AD-4400-4CCC-AD5A-5008D52A2D83}" type="datetimeFigureOut">
              <a:rPr lang="fr-CA" smtClean="0"/>
              <a:t>2024-04-05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0B57FE-D7EB-98F8-B2B9-009023963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331BCB-0A71-46F1-DFC5-9273151D0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B510-C478-4C98-974D-4BDE949987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130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2F6FAF-DA55-A068-BF89-5ACB5D722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1F686F-6D83-BB8D-0515-39D2B1661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B9663C-EAFE-523F-CA24-071407E0A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62AD-4400-4CCC-AD5A-5008D52A2D83}" type="datetimeFigureOut">
              <a:rPr lang="fr-CA" smtClean="0"/>
              <a:t>2024-04-05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EF8F7E-9BDC-D1EE-5AE8-0A3D3A637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DC94BE-2248-F146-FB5F-6F32648D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B510-C478-4C98-974D-4BDE949987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431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C021CB-5FD1-C4A4-8744-2D5EB589D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1324DD-36BA-E7C0-85C1-115EE0C045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A5BFAAC-E44D-1A91-92E4-961379592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C8D05E-7AAE-8B03-D23D-C0A182F16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62AD-4400-4CCC-AD5A-5008D52A2D83}" type="datetimeFigureOut">
              <a:rPr lang="fr-CA" smtClean="0"/>
              <a:t>2024-04-05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9F4F8F-2422-79AC-80CA-7EB0E03C5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84DFEA0-93A5-FF52-FF71-6C6298AE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B510-C478-4C98-974D-4BDE949987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984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099A5D-59CD-86DA-6A10-698500974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80D9B5-50D7-8BF2-80E0-9338B3B8F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1B549C9-A53E-D83A-2041-AF8424E50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5724BA3-3E25-48C0-68CA-658E1C1343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67E9624-3539-8175-8CA6-119A9333DA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E1791C3-5D95-2ACE-7C42-F0808E9DA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62AD-4400-4CCC-AD5A-5008D52A2D83}" type="datetimeFigureOut">
              <a:rPr lang="fr-CA" smtClean="0"/>
              <a:t>2024-04-05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4B2A2E5-72FF-EC00-B958-5E14E817C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86690F8-37DF-5217-99E2-070640EE4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B510-C478-4C98-974D-4BDE949987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389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C3BD64-7760-A84D-B5F6-5E1209C81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29229C5-AAF6-12D9-08D8-1C20AD441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62AD-4400-4CCC-AD5A-5008D52A2D83}" type="datetimeFigureOut">
              <a:rPr lang="fr-CA" smtClean="0"/>
              <a:t>2024-04-05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FD1C413-0D75-190E-3463-A16974EC6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AF303F9-1286-AAD4-B86E-9492B4FE4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B510-C478-4C98-974D-4BDE949987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568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BD405EF-CE5C-1CA4-BB12-ACA3BFC16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62AD-4400-4CCC-AD5A-5008D52A2D83}" type="datetimeFigureOut">
              <a:rPr lang="fr-CA" smtClean="0"/>
              <a:t>2024-04-05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407A2F0-D383-FA0B-EC9D-4BDC57EB6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7A45BE4-131E-86DE-7E68-C26C138D9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B510-C478-4C98-974D-4BDE949987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138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8D5E8-4FEA-7C51-6E09-582A7F596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97B920-518F-4655-F24D-788C77C15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D9CA59-05A8-A4A7-33C8-B35088A59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1A45C7-C341-6942-91E1-DE7CBFF54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62AD-4400-4CCC-AD5A-5008D52A2D83}" type="datetimeFigureOut">
              <a:rPr lang="fr-CA" smtClean="0"/>
              <a:t>2024-04-05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CA6B16-1DB8-AD46-1BE8-AE6D3804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AFD0521-226C-34C8-6150-4C18FE5B1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B510-C478-4C98-974D-4BDE949987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490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918723-7840-C0D9-A043-1E4A9CFBA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708A33A-E2CE-DBCF-9BFA-71274B99DA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B197109-5097-027E-B197-5510BCBF7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EC530B-43CF-D8FB-EA63-E7A932C96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62AD-4400-4CCC-AD5A-5008D52A2D83}" type="datetimeFigureOut">
              <a:rPr lang="fr-CA" smtClean="0"/>
              <a:t>2024-04-05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129EEF-7980-2462-3AAF-B8675D57A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B5594C-1567-B44E-1D4F-71ED8DFE0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1B510-C478-4C98-974D-4BDE949987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589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8D492EB-CECA-3A60-16DC-C774D9514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C7F216-5359-248D-83CF-7FE7730BA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CEA5C5-9797-2D97-04FE-7F444A0D48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0B62AD-4400-4CCC-AD5A-5008D52A2D83}" type="datetimeFigureOut">
              <a:rPr lang="fr-CA" smtClean="0"/>
              <a:t>2024-04-05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B0E5EA-CE65-5A5B-881F-B8A7BC3B49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EF86AF-C78F-2C1F-7757-B861427FF2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71B510-C478-4C98-974D-4BDE949987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365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6B8DF3-0D84-0442-F2AC-BCF8B0182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/>
              <a:t>astres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8C427B-D166-D05E-30BB-DAA659B0DB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Samuel Giguère</a:t>
            </a:r>
          </a:p>
        </p:txBody>
      </p:sp>
    </p:spTree>
    <p:extLst>
      <p:ext uri="{BB962C8B-B14F-4D97-AF65-F5344CB8AC3E}">
        <p14:creationId xmlns:p14="http://schemas.microsoft.com/office/powerpoint/2010/main" val="2557804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B0F815-9C58-3052-9EDE-79313D2CE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C’est qu'elle le nom de la comète comète?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9D0383-E1F1-1E88-BC59-560BF3392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A)Halley</a:t>
            </a:r>
          </a:p>
          <a:p>
            <a:r>
              <a:rPr lang="fr-CA" dirty="0"/>
              <a:t>B)Éros</a:t>
            </a:r>
          </a:p>
          <a:p>
            <a:r>
              <a:rPr lang="fr-CA" dirty="0"/>
              <a:t>C)Ida</a:t>
            </a:r>
          </a:p>
        </p:txBody>
      </p:sp>
    </p:spTree>
    <p:extLst>
      <p:ext uri="{BB962C8B-B14F-4D97-AF65-F5344CB8AC3E}">
        <p14:creationId xmlns:p14="http://schemas.microsoft.com/office/powerpoint/2010/main" val="78446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389C9B-6894-10A1-1F18-462453DA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Réponse : A</a:t>
            </a:r>
          </a:p>
        </p:txBody>
      </p:sp>
    </p:spTree>
    <p:extLst>
      <p:ext uri="{BB962C8B-B14F-4D97-AF65-F5344CB8AC3E}">
        <p14:creationId xmlns:p14="http://schemas.microsoft.com/office/powerpoint/2010/main" val="2478390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BCABB4-75F2-FDA3-EFF4-86FD7A900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691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D48C7C-A622-2EB7-5FC2-5CCB2484C8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1.Quel </a:t>
            </a:r>
            <a:r>
              <a:rPr lang="fr-CA" dirty="0" err="1"/>
              <a:t>scientéfique</a:t>
            </a:r>
            <a:r>
              <a:rPr lang="fr-CA" dirty="0"/>
              <a:t> a </a:t>
            </a:r>
            <a:r>
              <a:rPr lang="fr-CA" dirty="0" err="1"/>
              <a:t>découver</a:t>
            </a:r>
            <a:r>
              <a:rPr lang="fr-CA" dirty="0"/>
              <a:t> la graviter?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92293AB-22C4-7ADE-3724-CA422194BE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a)Dalton</a:t>
            </a:r>
          </a:p>
          <a:p>
            <a:r>
              <a:rPr lang="fr-CA" dirty="0"/>
              <a:t>b)Newton</a:t>
            </a:r>
            <a:br>
              <a:rPr lang="fr-CA" dirty="0"/>
            </a:br>
            <a:r>
              <a:rPr lang="fr-CA" dirty="0"/>
              <a:t>c)</a:t>
            </a:r>
            <a:r>
              <a:rPr lang="fr-CA" dirty="0" err="1"/>
              <a:t>Estangne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58486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294ACA-8C95-EFE3-A6DC-074BCAD8F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Réponse :B</a:t>
            </a:r>
          </a:p>
        </p:txBody>
      </p:sp>
    </p:spTree>
    <p:extLst>
      <p:ext uri="{BB962C8B-B14F-4D97-AF65-F5344CB8AC3E}">
        <p14:creationId xmlns:p14="http://schemas.microsoft.com/office/powerpoint/2010/main" val="242890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EFF38D-5AC4-7C93-B15E-0FF34B6D2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2.Quel est le nom de la planète le plus </a:t>
            </a:r>
            <a:r>
              <a:rPr lang="fr-CA" dirty="0" err="1"/>
              <a:t>procher</a:t>
            </a:r>
            <a:r>
              <a:rPr lang="fr-CA" dirty="0"/>
              <a:t> du soleil?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4E7CDA-CE9A-0F54-76EB-456B77A69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A) Terre</a:t>
            </a:r>
          </a:p>
          <a:p>
            <a:r>
              <a:rPr lang="fr-CA" dirty="0"/>
              <a:t>B) Venus</a:t>
            </a:r>
          </a:p>
          <a:p>
            <a:r>
              <a:rPr lang="fr-CA" dirty="0"/>
              <a:t>C)Mercure</a:t>
            </a:r>
          </a:p>
        </p:txBody>
      </p:sp>
    </p:spTree>
    <p:extLst>
      <p:ext uri="{BB962C8B-B14F-4D97-AF65-F5344CB8AC3E}">
        <p14:creationId xmlns:p14="http://schemas.microsoft.com/office/powerpoint/2010/main" val="812349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78F52-DDC6-A674-B3B1-77E2687D3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Réponse : C</a:t>
            </a:r>
          </a:p>
        </p:txBody>
      </p:sp>
    </p:spTree>
    <p:extLst>
      <p:ext uri="{BB962C8B-B14F-4D97-AF65-F5344CB8AC3E}">
        <p14:creationId xmlns:p14="http://schemas.microsoft.com/office/powerpoint/2010/main" val="556212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C59BEB-5CAB-D6E9-AA33-39065BCA1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3.Quel autre nom on peut donner a un soleil?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E6945C-5DF5-27CA-C336-D8EFB0597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A) Soleil</a:t>
            </a:r>
          </a:p>
          <a:p>
            <a:r>
              <a:rPr lang="fr-CA" dirty="0"/>
              <a:t>B) planète</a:t>
            </a:r>
          </a:p>
          <a:p>
            <a:r>
              <a:rPr lang="fr-CA" dirty="0"/>
              <a:t>C) étoile </a:t>
            </a:r>
          </a:p>
        </p:txBody>
      </p:sp>
    </p:spTree>
    <p:extLst>
      <p:ext uri="{BB962C8B-B14F-4D97-AF65-F5344CB8AC3E}">
        <p14:creationId xmlns:p14="http://schemas.microsoft.com/office/powerpoint/2010/main" val="1137937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97426D-34C7-28BD-E261-9CF3EB8D0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Réponce</a:t>
            </a:r>
            <a:r>
              <a:rPr lang="fr-CA" dirty="0"/>
              <a:t> C</a:t>
            </a:r>
          </a:p>
        </p:txBody>
      </p:sp>
    </p:spTree>
    <p:extLst>
      <p:ext uri="{BB962C8B-B14F-4D97-AF65-F5344CB8AC3E}">
        <p14:creationId xmlns:p14="http://schemas.microsoft.com/office/powerpoint/2010/main" val="1061243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393CE0-06A2-A53A-5A51-D88B4DE47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Comment s’appelle les deux lunes de Mars?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146458-45A8-1BF9-B0E4-E5B7BCC43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A) Titan et Triton</a:t>
            </a:r>
          </a:p>
          <a:p>
            <a:r>
              <a:rPr lang="fr-CA" dirty="0"/>
              <a:t>B) La Lune et Io</a:t>
            </a:r>
          </a:p>
          <a:p>
            <a:r>
              <a:rPr lang="fr-CA" dirty="0"/>
              <a:t>C) Phobos et Deimos</a:t>
            </a:r>
          </a:p>
        </p:txBody>
      </p:sp>
    </p:spTree>
    <p:extLst>
      <p:ext uri="{BB962C8B-B14F-4D97-AF65-F5344CB8AC3E}">
        <p14:creationId xmlns:p14="http://schemas.microsoft.com/office/powerpoint/2010/main" val="3238597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C864A9-EDA8-E766-1441-F67931FE0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Réponse : C</a:t>
            </a:r>
          </a:p>
        </p:txBody>
      </p:sp>
    </p:spTree>
    <p:extLst>
      <p:ext uri="{BB962C8B-B14F-4D97-AF65-F5344CB8AC3E}">
        <p14:creationId xmlns:p14="http://schemas.microsoft.com/office/powerpoint/2010/main" val="28431871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126</Words>
  <Application>Microsoft Office PowerPoint</Application>
  <PresentationFormat>Grand écran</PresentationFormat>
  <Paragraphs>27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Aptos</vt:lpstr>
      <vt:lpstr>Aptos Display</vt:lpstr>
      <vt:lpstr>Arial</vt:lpstr>
      <vt:lpstr>Thème Office</vt:lpstr>
      <vt:lpstr>astres</vt:lpstr>
      <vt:lpstr>1.Quel scientéfique a découver la graviter?</vt:lpstr>
      <vt:lpstr>Réponse :B</vt:lpstr>
      <vt:lpstr>2.Quel est le nom de la planète le plus procher du soleil?</vt:lpstr>
      <vt:lpstr>Réponse : C</vt:lpstr>
      <vt:lpstr>3.Quel autre nom on peut donner a un soleil?</vt:lpstr>
      <vt:lpstr>Réponce C</vt:lpstr>
      <vt:lpstr>Comment s’appelle les deux lunes de Mars?</vt:lpstr>
      <vt:lpstr>Réponse : C</vt:lpstr>
      <vt:lpstr>C’est qu'elle le nom de la comète comète?</vt:lpstr>
      <vt:lpstr>Réponse : A</vt:lpstr>
      <vt:lpstr>fin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astres</dc:title>
  <dc:creator>sgiguere29 Samuel</dc:creator>
  <cp:lastModifiedBy>sgiguere29 Samuel</cp:lastModifiedBy>
  <cp:revision>1</cp:revision>
  <dcterms:created xsi:type="dcterms:W3CDTF">2024-04-05T13:14:03Z</dcterms:created>
  <dcterms:modified xsi:type="dcterms:W3CDTF">2024-04-05T13:26:37Z</dcterms:modified>
</cp:coreProperties>
</file>