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19D5BD1-FD9F-2D74-0E43-AE5E803B7C3F}" v="182" dt="2024-04-25T19:09:07.93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Mineraux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Fait par Samuel Giroux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F15B95-CB2F-6BB5-CC37-A9EBD5FEF5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1ED058-8D5D-43A8-454D-EB211D5DD4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Le </a:t>
            </a:r>
            <a:r>
              <a:rPr lang="en-US" dirty="0" err="1"/>
              <a:t>minéral</a:t>
            </a:r>
            <a:r>
              <a:rPr lang="en-US" dirty="0"/>
              <a:t> </a:t>
            </a:r>
            <a:r>
              <a:rPr lang="en-US" dirty="0" err="1"/>
              <a:t>ayant</a:t>
            </a:r>
            <a:r>
              <a:rPr lang="en-US" dirty="0"/>
              <a:t> la plus haute </a:t>
            </a:r>
            <a:r>
              <a:rPr lang="en-US" dirty="0" err="1"/>
              <a:t>dureté</a:t>
            </a:r>
          </a:p>
        </p:txBody>
      </p:sp>
    </p:spTree>
    <p:extLst>
      <p:ext uri="{BB962C8B-B14F-4D97-AF65-F5344CB8AC3E}">
        <p14:creationId xmlns:p14="http://schemas.microsoft.com/office/powerpoint/2010/main" val="38213142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197D45-327A-83F1-7B1D-063A725023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réponce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1C9AFD-5A56-643D-2187-435E818FD1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Le </a:t>
            </a:r>
            <a:r>
              <a:rPr lang="en-US" dirty="0" err="1"/>
              <a:t>diament</a:t>
            </a:r>
          </a:p>
        </p:txBody>
      </p:sp>
    </p:spTree>
    <p:extLst>
      <p:ext uri="{BB962C8B-B14F-4D97-AF65-F5344CB8AC3E}">
        <p14:creationId xmlns:p14="http://schemas.microsoft.com/office/powerpoint/2010/main" val="20548396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7A4C74-AAD5-BEA5-3186-CB56E2CE84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741A42-510E-FC10-7A85-5CFA22A668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Le </a:t>
            </a:r>
            <a:r>
              <a:rPr lang="en-US" dirty="0" err="1"/>
              <a:t>minéral</a:t>
            </a:r>
            <a:r>
              <a:rPr lang="en-US" dirty="0"/>
              <a:t> </a:t>
            </a:r>
            <a:r>
              <a:rPr lang="en-US" dirty="0" err="1"/>
              <a:t>ayant</a:t>
            </a:r>
            <a:r>
              <a:rPr lang="en-US" dirty="0"/>
              <a:t> un trait rouge-</a:t>
            </a:r>
            <a:r>
              <a:rPr lang="en-US" dirty="0" err="1"/>
              <a:t>brun</a:t>
            </a:r>
            <a:r>
              <a:rPr lang="en-US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9455091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9D6CE0-6844-803A-7F48-8A5E31D1B1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réponce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941644-07D1-58FE-B282-2B73C95F02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err="1"/>
              <a:t>L'hématite</a:t>
            </a:r>
          </a:p>
        </p:txBody>
      </p:sp>
    </p:spTree>
    <p:extLst>
      <p:ext uri="{BB962C8B-B14F-4D97-AF65-F5344CB8AC3E}">
        <p14:creationId xmlns:p14="http://schemas.microsoft.com/office/powerpoint/2010/main" val="4747232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B1C05A-94E9-BCD1-F646-58C21B7E93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4C9683-3433-C553-103A-4351FCE44E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Le </a:t>
            </a:r>
            <a:r>
              <a:rPr lang="en-US" dirty="0" err="1"/>
              <a:t>minéral</a:t>
            </a:r>
            <a:r>
              <a:rPr lang="en-US" dirty="0"/>
              <a:t> </a:t>
            </a:r>
            <a:r>
              <a:rPr lang="en-US" dirty="0" err="1"/>
              <a:t>ayant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forte effervescence</a:t>
            </a:r>
          </a:p>
        </p:txBody>
      </p:sp>
    </p:spTree>
    <p:extLst>
      <p:ext uri="{BB962C8B-B14F-4D97-AF65-F5344CB8AC3E}">
        <p14:creationId xmlns:p14="http://schemas.microsoft.com/office/powerpoint/2010/main" val="34039745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2843A1-0F89-C230-8725-A887E29EB8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réponce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96C49A-5815-972E-2B6E-3109BE318A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Le calcite</a:t>
            </a:r>
          </a:p>
        </p:txBody>
      </p:sp>
    </p:spTree>
    <p:extLst>
      <p:ext uri="{BB962C8B-B14F-4D97-AF65-F5344CB8AC3E}">
        <p14:creationId xmlns:p14="http://schemas.microsoft.com/office/powerpoint/2010/main" val="20643994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631084-CAE0-A1C2-3AC4-49858C00A7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7EF978-7DBC-AC91-6846-CE77523A64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Le </a:t>
            </a:r>
            <a:r>
              <a:rPr lang="en-US" dirty="0" err="1"/>
              <a:t>minéral</a:t>
            </a:r>
            <a:r>
              <a:rPr lang="en-US" dirty="0"/>
              <a:t> </a:t>
            </a:r>
            <a:r>
              <a:rPr lang="en-US" dirty="0" err="1"/>
              <a:t>ayant</a:t>
            </a:r>
            <a:r>
              <a:rPr lang="en-US" dirty="0"/>
              <a:t> un fort </a:t>
            </a:r>
            <a:r>
              <a:rPr lang="en-US" dirty="0" err="1"/>
              <a:t>magnétisme</a:t>
            </a:r>
          </a:p>
        </p:txBody>
      </p:sp>
    </p:spTree>
    <p:extLst>
      <p:ext uri="{BB962C8B-B14F-4D97-AF65-F5344CB8AC3E}">
        <p14:creationId xmlns:p14="http://schemas.microsoft.com/office/powerpoint/2010/main" val="41937762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4BF2A4-1C47-E296-8990-E9CFB193D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réponce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B186A8-E274-F290-8CC2-CF51A84B94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Le </a:t>
            </a:r>
            <a:r>
              <a:rPr lang="en-US" dirty="0" err="1"/>
              <a:t>magnétite</a:t>
            </a:r>
          </a:p>
        </p:txBody>
      </p:sp>
    </p:spTree>
    <p:extLst>
      <p:ext uri="{BB962C8B-B14F-4D97-AF65-F5344CB8AC3E}">
        <p14:creationId xmlns:p14="http://schemas.microsoft.com/office/powerpoint/2010/main" val="41662213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Mineraux</vt:lpstr>
      <vt:lpstr>PowerPoint Presentation</vt:lpstr>
      <vt:lpstr>réponce</vt:lpstr>
      <vt:lpstr>PowerPoint Presentation</vt:lpstr>
      <vt:lpstr>réponce</vt:lpstr>
      <vt:lpstr>PowerPoint Presentation</vt:lpstr>
      <vt:lpstr>réponce</vt:lpstr>
      <vt:lpstr>PowerPoint Presentation</vt:lpstr>
      <vt:lpstr>réponce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71</cp:revision>
  <dcterms:created xsi:type="dcterms:W3CDTF">2024-04-25T19:02:26Z</dcterms:created>
  <dcterms:modified xsi:type="dcterms:W3CDTF">2024-04-25T19:09:08Z</dcterms:modified>
</cp:coreProperties>
</file>