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2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1F1AED-D192-3152-98E5-543779DED71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D413F9AB-23CD-D3B7-5A0B-79228903A9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5E9095D1-1878-8A2D-5BE8-C62132B2FF78}"/>
              </a:ext>
            </a:extLst>
          </p:cNvPr>
          <p:cNvSpPr>
            <a:spLocks noGrp="1"/>
          </p:cNvSpPr>
          <p:nvPr>
            <p:ph type="dt" sz="half" idx="10"/>
          </p:nvPr>
        </p:nvSpPr>
        <p:spPr/>
        <p:txBody>
          <a:bodyPr/>
          <a:lstStyle/>
          <a:p>
            <a:fld id="{6762CC36-BDBB-4E32-BF9D-F0487585738D}"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D647A310-675C-242A-B6CD-C94F339D381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A10EBE8-241B-B63A-948D-924BDE4AEE31}"/>
              </a:ext>
            </a:extLst>
          </p:cNvPr>
          <p:cNvSpPr>
            <a:spLocks noGrp="1"/>
          </p:cNvSpPr>
          <p:nvPr>
            <p:ph type="sldNum" sz="quarter" idx="12"/>
          </p:nvPr>
        </p:nvSpPr>
        <p:spPr/>
        <p:txBody>
          <a:bodyPr/>
          <a:lstStyle/>
          <a:p>
            <a:fld id="{94ADF010-BE01-47DB-B591-B565C229882B}" type="slidenum">
              <a:rPr lang="fr-CA" smtClean="0"/>
              <a:t>‹N°›</a:t>
            </a:fld>
            <a:endParaRPr lang="fr-CA"/>
          </a:p>
        </p:txBody>
      </p:sp>
    </p:spTree>
    <p:extLst>
      <p:ext uri="{BB962C8B-B14F-4D97-AF65-F5344CB8AC3E}">
        <p14:creationId xmlns:p14="http://schemas.microsoft.com/office/powerpoint/2010/main" val="920141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028011-8522-E247-EA50-730203B8FC19}"/>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F97A7664-3B27-2AA9-EFEA-0C4606315D6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9110284F-9578-EE22-D36F-C3CD7A622995}"/>
              </a:ext>
            </a:extLst>
          </p:cNvPr>
          <p:cNvSpPr>
            <a:spLocks noGrp="1"/>
          </p:cNvSpPr>
          <p:nvPr>
            <p:ph type="dt" sz="half" idx="10"/>
          </p:nvPr>
        </p:nvSpPr>
        <p:spPr/>
        <p:txBody>
          <a:bodyPr/>
          <a:lstStyle/>
          <a:p>
            <a:fld id="{6762CC36-BDBB-4E32-BF9D-F0487585738D}"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442FC8E6-9E52-B217-E3A9-46D072DADA7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6D965A9-BC56-7880-6EE0-88E992DCF689}"/>
              </a:ext>
            </a:extLst>
          </p:cNvPr>
          <p:cNvSpPr>
            <a:spLocks noGrp="1"/>
          </p:cNvSpPr>
          <p:nvPr>
            <p:ph type="sldNum" sz="quarter" idx="12"/>
          </p:nvPr>
        </p:nvSpPr>
        <p:spPr/>
        <p:txBody>
          <a:bodyPr/>
          <a:lstStyle/>
          <a:p>
            <a:fld id="{94ADF010-BE01-47DB-B591-B565C229882B}" type="slidenum">
              <a:rPr lang="fr-CA" smtClean="0"/>
              <a:t>‹N°›</a:t>
            </a:fld>
            <a:endParaRPr lang="fr-CA"/>
          </a:p>
        </p:txBody>
      </p:sp>
    </p:spTree>
    <p:extLst>
      <p:ext uri="{BB962C8B-B14F-4D97-AF65-F5344CB8AC3E}">
        <p14:creationId xmlns:p14="http://schemas.microsoft.com/office/powerpoint/2010/main" val="544332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7433874-1B61-A194-36A3-5B8330DF052B}"/>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4C124FD8-D0FE-23CF-2290-E34621D6FAF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809EAFB-076F-DC11-3EAC-E29B89256DB3}"/>
              </a:ext>
            </a:extLst>
          </p:cNvPr>
          <p:cNvSpPr>
            <a:spLocks noGrp="1"/>
          </p:cNvSpPr>
          <p:nvPr>
            <p:ph type="dt" sz="half" idx="10"/>
          </p:nvPr>
        </p:nvSpPr>
        <p:spPr/>
        <p:txBody>
          <a:bodyPr/>
          <a:lstStyle/>
          <a:p>
            <a:fld id="{6762CC36-BDBB-4E32-BF9D-F0487585738D}"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4A5A52DD-F953-EC30-9298-8E7779EF6D2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290FD48-A30F-25E2-D92D-D519D830C108}"/>
              </a:ext>
            </a:extLst>
          </p:cNvPr>
          <p:cNvSpPr>
            <a:spLocks noGrp="1"/>
          </p:cNvSpPr>
          <p:nvPr>
            <p:ph type="sldNum" sz="quarter" idx="12"/>
          </p:nvPr>
        </p:nvSpPr>
        <p:spPr/>
        <p:txBody>
          <a:bodyPr/>
          <a:lstStyle/>
          <a:p>
            <a:fld id="{94ADF010-BE01-47DB-B591-B565C229882B}" type="slidenum">
              <a:rPr lang="fr-CA" smtClean="0"/>
              <a:t>‹N°›</a:t>
            </a:fld>
            <a:endParaRPr lang="fr-CA"/>
          </a:p>
        </p:txBody>
      </p:sp>
    </p:spTree>
    <p:extLst>
      <p:ext uri="{BB962C8B-B14F-4D97-AF65-F5344CB8AC3E}">
        <p14:creationId xmlns:p14="http://schemas.microsoft.com/office/powerpoint/2010/main" val="92347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428105-4852-7B7A-2000-DF7ED8EF8AD7}"/>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F051506A-E935-8E0A-C6B4-AB120F824F9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3E2969F6-D1CA-7DB4-DDC5-A9F9948A431E}"/>
              </a:ext>
            </a:extLst>
          </p:cNvPr>
          <p:cNvSpPr>
            <a:spLocks noGrp="1"/>
          </p:cNvSpPr>
          <p:nvPr>
            <p:ph type="dt" sz="half" idx="10"/>
          </p:nvPr>
        </p:nvSpPr>
        <p:spPr/>
        <p:txBody>
          <a:bodyPr/>
          <a:lstStyle/>
          <a:p>
            <a:fld id="{6762CC36-BDBB-4E32-BF9D-F0487585738D}"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E405F8B6-CE45-A777-4959-72C170C08B4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A038E491-B6FD-685E-7ECD-499528B976E9}"/>
              </a:ext>
            </a:extLst>
          </p:cNvPr>
          <p:cNvSpPr>
            <a:spLocks noGrp="1"/>
          </p:cNvSpPr>
          <p:nvPr>
            <p:ph type="sldNum" sz="quarter" idx="12"/>
          </p:nvPr>
        </p:nvSpPr>
        <p:spPr/>
        <p:txBody>
          <a:bodyPr/>
          <a:lstStyle/>
          <a:p>
            <a:fld id="{94ADF010-BE01-47DB-B591-B565C229882B}" type="slidenum">
              <a:rPr lang="fr-CA" smtClean="0"/>
              <a:t>‹N°›</a:t>
            </a:fld>
            <a:endParaRPr lang="fr-CA"/>
          </a:p>
        </p:txBody>
      </p:sp>
    </p:spTree>
    <p:extLst>
      <p:ext uri="{BB962C8B-B14F-4D97-AF65-F5344CB8AC3E}">
        <p14:creationId xmlns:p14="http://schemas.microsoft.com/office/powerpoint/2010/main" val="388541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B344D1-41E3-85F6-461A-34A81DAEAC5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BD859DBE-440E-1B5C-A7B8-28C74118E0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EEFC0A8-170E-74A2-F5D3-6445E9BF30DE}"/>
              </a:ext>
            </a:extLst>
          </p:cNvPr>
          <p:cNvSpPr>
            <a:spLocks noGrp="1"/>
          </p:cNvSpPr>
          <p:nvPr>
            <p:ph type="dt" sz="half" idx="10"/>
          </p:nvPr>
        </p:nvSpPr>
        <p:spPr/>
        <p:txBody>
          <a:bodyPr/>
          <a:lstStyle/>
          <a:p>
            <a:fld id="{6762CC36-BDBB-4E32-BF9D-F0487585738D}"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746006A3-AB93-0842-8B34-4F92A6A3A1A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7587BB6-92A9-30AB-5942-1D29A04B5DFD}"/>
              </a:ext>
            </a:extLst>
          </p:cNvPr>
          <p:cNvSpPr>
            <a:spLocks noGrp="1"/>
          </p:cNvSpPr>
          <p:nvPr>
            <p:ph type="sldNum" sz="quarter" idx="12"/>
          </p:nvPr>
        </p:nvSpPr>
        <p:spPr/>
        <p:txBody>
          <a:bodyPr/>
          <a:lstStyle/>
          <a:p>
            <a:fld id="{94ADF010-BE01-47DB-B591-B565C229882B}" type="slidenum">
              <a:rPr lang="fr-CA" smtClean="0"/>
              <a:t>‹N°›</a:t>
            </a:fld>
            <a:endParaRPr lang="fr-CA"/>
          </a:p>
        </p:txBody>
      </p:sp>
    </p:spTree>
    <p:extLst>
      <p:ext uri="{BB962C8B-B14F-4D97-AF65-F5344CB8AC3E}">
        <p14:creationId xmlns:p14="http://schemas.microsoft.com/office/powerpoint/2010/main" val="250354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9E08E7-F0E0-21E2-9D2C-FC057DB025AB}"/>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89723189-D1C5-AD39-93DA-A6467086CC8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09001629-9BE5-DF35-5CF5-87EDF27346E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9CE1FFBE-AE3E-A975-4022-870A67B525C8}"/>
              </a:ext>
            </a:extLst>
          </p:cNvPr>
          <p:cNvSpPr>
            <a:spLocks noGrp="1"/>
          </p:cNvSpPr>
          <p:nvPr>
            <p:ph type="dt" sz="half" idx="10"/>
          </p:nvPr>
        </p:nvSpPr>
        <p:spPr/>
        <p:txBody>
          <a:bodyPr/>
          <a:lstStyle/>
          <a:p>
            <a:fld id="{6762CC36-BDBB-4E32-BF9D-F0487585738D}"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C58AD75F-5F4E-AB58-C91E-0721A7FFF210}"/>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EF37EEF3-67F8-D7F3-C1E8-65E4E21081A6}"/>
              </a:ext>
            </a:extLst>
          </p:cNvPr>
          <p:cNvSpPr>
            <a:spLocks noGrp="1"/>
          </p:cNvSpPr>
          <p:nvPr>
            <p:ph type="sldNum" sz="quarter" idx="12"/>
          </p:nvPr>
        </p:nvSpPr>
        <p:spPr/>
        <p:txBody>
          <a:bodyPr/>
          <a:lstStyle/>
          <a:p>
            <a:fld id="{94ADF010-BE01-47DB-B591-B565C229882B}" type="slidenum">
              <a:rPr lang="fr-CA" smtClean="0"/>
              <a:t>‹N°›</a:t>
            </a:fld>
            <a:endParaRPr lang="fr-CA"/>
          </a:p>
        </p:txBody>
      </p:sp>
    </p:spTree>
    <p:extLst>
      <p:ext uri="{BB962C8B-B14F-4D97-AF65-F5344CB8AC3E}">
        <p14:creationId xmlns:p14="http://schemas.microsoft.com/office/powerpoint/2010/main" val="3282424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583347-FF26-2824-392C-1FA557375FE0}"/>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A809C71D-EAED-3B55-44F7-F709192EA3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A9FC03C-FA1A-F633-C3AD-BB5CC069148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765A7DF6-D797-73AA-C68B-6D865CADE8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1E85921-3000-E2E4-DBB5-08E26FC7971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04B71A07-047D-0E7E-8394-E8D5A004755A}"/>
              </a:ext>
            </a:extLst>
          </p:cNvPr>
          <p:cNvSpPr>
            <a:spLocks noGrp="1"/>
          </p:cNvSpPr>
          <p:nvPr>
            <p:ph type="dt" sz="half" idx="10"/>
          </p:nvPr>
        </p:nvSpPr>
        <p:spPr/>
        <p:txBody>
          <a:bodyPr/>
          <a:lstStyle/>
          <a:p>
            <a:fld id="{6762CC36-BDBB-4E32-BF9D-F0487585738D}" type="datetimeFigureOut">
              <a:rPr lang="fr-CA" smtClean="0"/>
              <a:t>2023-03-29</a:t>
            </a:fld>
            <a:endParaRPr lang="fr-CA"/>
          </a:p>
        </p:txBody>
      </p:sp>
      <p:sp>
        <p:nvSpPr>
          <p:cNvPr id="8" name="Espace réservé du pied de page 7">
            <a:extLst>
              <a:ext uri="{FF2B5EF4-FFF2-40B4-BE49-F238E27FC236}">
                <a16:creationId xmlns:a16="http://schemas.microsoft.com/office/drawing/2014/main" id="{F4FF82D4-AC01-E971-63F0-BE32ED6F6415}"/>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B8AB9EAB-8A15-37C9-9613-818C99491DB1}"/>
              </a:ext>
            </a:extLst>
          </p:cNvPr>
          <p:cNvSpPr>
            <a:spLocks noGrp="1"/>
          </p:cNvSpPr>
          <p:nvPr>
            <p:ph type="sldNum" sz="quarter" idx="12"/>
          </p:nvPr>
        </p:nvSpPr>
        <p:spPr/>
        <p:txBody>
          <a:bodyPr/>
          <a:lstStyle/>
          <a:p>
            <a:fld id="{94ADF010-BE01-47DB-B591-B565C229882B}" type="slidenum">
              <a:rPr lang="fr-CA" smtClean="0"/>
              <a:t>‹N°›</a:t>
            </a:fld>
            <a:endParaRPr lang="fr-CA"/>
          </a:p>
        </p:txBody>
      </p:sp>
    </p:spTree>
    <p:extLst>
      <p:ext uri="{BB962C8B-B14F-4D97-AF65-F5344CB8AC3E}">
        <p14:creationId xmlns:p14="http://schemas.microsoft.com/office/powerpoint/2010/main" val="3974639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2C6737-615F-DFD9-8DD9-168853CE10E6}"/>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705DE5A0-2A37-A1F5-ABC5-BDC9ED21471E}"/>
              </a:ext>
            </a:extLst>
          </p:cNvPr>
          <p:cNvSpPr>
            <a:spLocks noGrp="1"/>
          </p:cNvSpPr>
          <p:nvPr>
            <p:ph type="dt" sz="half" idx="10"/>
          </p:nvPr>
        </p:nvSpPr>
        <p:spPr/>
        <p:txBody>
          <a:bodyPr/>
          <a:lstStyle/>
          <a:p>
            <a:fld id="{6762CC36-BDBB-4E32-BF9D-F0487585738D}" type="datetimeFigureOut">
              <a:rPr lang="fr-CA" smtClean="0"/>
              <a:t>2023-03-29</a:t>
            </a:fld>
            <a:endParaRPr lang="fr-CA"/>
          </a:p>
        </p:txBody>
      </p:sp>
      <p:sp>
        <p:nvSpPr>
          <p:cNvPr id="4" name="Espace réservé du pied de page 3">
            <a:extLst>
              <a:ext uri="{FF2B5EF4-FFF2-40B4-BE49-F238E27FC236}">
                <a16:creationId xmlns:a16="http://schemas.microsoft.com/office/drawing/2014/main" id="{9BBEFB4F-249A-DC95-DAEC-800242BB1DB6}"/>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30A554EB-4856-7FBB-5080-20210B38C42E}"/>
              </a:ext>
            </a:extLst>
          </p:cNvPr>
          <p:cNvSpPr>
            <a:spLocks noGrp="1"/>
          </p:cNvSpPr>
          <p:nvPr>
            <p:ph type="sldNum" sz="quarter" idx="12"/>
          </p:nvPr>
        </p:nvSpPr>
        <p:spPr/>
        <p:txBody>
          <a:bodyPr/>
          <a:lstStyle/>
          <a:p>
            <a:fld id="{94ADF010-BE01-47DB-B591-B565C229882B}" type="slidenum">
              <a:rPr lang="fr-CA" smtClean="0"/>
              <a:t>‹N°›</a:t>
            </a:fld>
            <a:endParaRPr lang="fr-CA"/>
          </a:p>
        </p:txBody>
      </p:sp>
    </p:spTree>
    <p:extLst>
      <p:ext uri="{BB962C8B-B14F-4D97-AF65-F5344CB8AC3E}">
        <p14:creationId xmlns:p14="http://schemas.microsoft.com/office/powerpoint/2010/main" val="60213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D853A9A-84A6-C15C-81C3-F7F7295F6065}"/>
              </a:ext>
            </a:extLst>
          </p:cNvPr>
          <p:cNvSpPr>
            <a:spLocks noGrp="1"/>
          </p:cNvSpPr>
          <p:nvPr>
            <p:ph type="dt" sz="half" idx="10"/>
          </p:nvPr>
        </p:nvSpPr>
        <p:spPr/>
        <p:txBody>
          <a:bodyPr/>
          <a:lstStyle/>
          <a:p>
            <a:fld id="{6762CC36-BDBB-4E32-BF9D-F0487585738D}" type="datetimeFigureOut">
              <a:rPr lang="fr-CA" smtClean="0"/>
              <a:t>2023-03-29</a:t>
            </a:fld>
            <a:endParaRPr lang="fr-CA"/>
          </a:p>
        </p:txBody>
      </p:sp>
      <p:sp>
        <p:nvSpPr>
          <p:cNvPr id="3" name="Espace réservé du pied de page 2">
            <a:extLst>
              <a:ext uri="{FF2B5EF4-FFF2-40B4-BE49-F238E27FC236}">
                <a16:creationId xmlns:a16="http://schemas.microsoft.com/office/drawing/2014/main" id="{370AAE87-29EC-D7FC-BC61-2E39C4F512E4}"/>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DF0190D8-7D72-B39A-9861-AC11DF1B4842}"/>
              </a:ext>
            </a:extLst>
          </p:cNvPr>
          <p:cNvSpPr>
            <a:spLocks noGrp="1"/>
          </p:cNvSpPr>
          <p:nvPr>
            <p:ph type="sldNum" sz="quarter" idx="12"/>
          </p:nvPr>
        </p:nvSpPr>
        <p:spPr/>
        <p:txBody>
          <a:bodyPr/>
          <a:lstStyle/>
          <a:p>
            <a:fld id="{94ADF010-BE01-47DB-B591-B565C229882B}" type="slidenum">
              <a:rPr lang="fr-CA" smtClean="0"/>
              <a:t>‹N°›</a:t>
            </a:fld>
            <a:endParaRPr lang="fr-CA"/>
          </a:p>
        </p:txBody>
      </p:sp>
    </p:spTree>
    <p:extLst>
      <p:ext uri="{BB962C8B-B14F-4D97-AF65-F5344CB8AC3E}">
        <p14:creationId xmlns:p14="http://schemas.microsoft.com/office/powerpoint/2010/main" val="3761956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D9A8C8-1CD8-4470-B950-5AB8B715F68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E3B1A426-6C9F-3351-8A65-C55F19CFAA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906932E6-BA20-B44E-15EF-A8991107B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9053269-B331-1606-8463-6793CE39B880}"/>
              </a:ext>
            </a:extLst>
          </p:cNvPr>
          <p:cNvSpPr>
            <a:spLocks noGrp="1"/>
          </p:cNvSpPr>
          <p:nvPr>
            <p:ph type="dt" sz="half" idx="10"/>
          </p:nvPr>
        </p:nvSpPr>
        <p:spPr/>
        <p:txBody>
          <a:bodyPr/>
          <a:lstStyle/>
          <a:p>
            <a:fld id="{6762CC36-BDBB-4E32-BF9D-F0487585738D}"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90F7F75E-FCD2-6690-1DC5-51C8D8D65771}"/>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83EE8327-CD8A-8F07-8CB0-D6D243F771DB}"/>
              </a:ext>
            </a:extLst>
          </p:cNvPr>
          <p:cNvSpPr>
            <a:spLocks noGrp="1"/>
          </p:cNvSpPr>
          <p:nvPr>
            <p:ph type="sldNum" sz="quarter" idx="12"/>
          </p:nvPr>
        </p:nvSpPr>
        <p:spPr/>
        <p:txBody>
          <a:bodyPr/>
          <a:lstStyle/>
          <a:p>
            <a:fld id="{94ADF010-BE01-47DB-B591-B565C229882B}" type="slidenum">
              <a:rPr lang="fr-CA" smtClean="0"/>
              <a:t>‹N°›</a:t>
            </a:fld>
            <a:endParaRPr lang="fr-CA"/>
          </a:p>
        </p:txBody>
      </p:sp>
    </p:spTree>
    <p:extLst>
      <p:ext uri="{BB962C8B-B14F-4D97-AF65-F5344CB8AC3E}">
        <p14:creationId xmlns:p14="http://schemas.microsoft.com/office/powerpoint/2010/main" val="2554056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16F873-A0CC-32BD-9FCD-793B90AA07A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404535CB-D61F-3A1A-89A6-7713D46F1F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FDFF421C-1C83-9D33-665C-C42CF8354D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AD91765-B14B-0027-2505-DBC8A1335034}"/>
              </a:ext>
            </a:extLst>
          </p:cNvPr>
          <p:cNvSpPr>
            <a:spLocks noGrp="1"/>
          </p:cNvSpPr>
          <p:nvPr>
            <p:ph type="dt" sz="half" idx="10"/>
          </p:nvPr>
        </p:nvSpPr>
        <p:spPr/>
        <p:txBody>
          <a:bodyPr/>
          <a:lstStyle/>
          <a:p>
            <a:fld id="{6762CC36-BDBB-4E32-BF9D-F0487585738D}"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1088148C-F106-783E-9EA5-617CC2565B9C}"/>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34036EC6-037E-3EA0-87C7-07C1B4AE440E}"/>
              </a:ext>
            </a:extLst>
          </p:cNvPr>
          <p:cNvSpPr>
            <a:spLocks noGrp="1"/>
          </p:cNvSpPr>
          <p:nvPr>
            <p:ph type="sldNum" sz="quarter" idx="12"/>
          </p:nvPr>
        </p:nvSpPr>
        <p:spPr/>
        <p:txBody>
          <a:bodyPr/>
          <a:lstStyle/>
          <a:p>
            <a:fld id="{94ADF010-BE01-47DB-B591-B565C229882B}" type="slidenum">
              <a:rPr lang="fr-CA" smtClean="0"/>
              <a:t>‹N°›</a:t>
            </a:fld>
            <a:endParaRPr lang="fr-CA"/>
          </a:p>
        </p:txBody>
      </p:sp>
    </p:spTree>
    <p:extLst>
      <p:ext uri="{BB962C8B-B14F-4D97-AF65-F5344CB8AC3E}">
        <p14:creationId xmlns:p14="http://schemas.microsoft.com/office/powerpoint/2010/main" val="571035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ECF99C7-68B8-6B73-8B99-2B4EF809B5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B0BF8648-AEF1-0F05-72D2-7D21B5776C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C5FF1753-CC2B-3EDF-3549-9C5C0412DB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2CC36-BDBB-4E32-BF9D-F0487585738D}"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626F7F6B-9E18-DA1A-AD2C-DCC2671165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C633A405-6942-B64C-886F-760D17222C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DF010-BE01-47DB-B591-B565C229882B}" type="slidenum">
              <a:rPr lang="fr-CA" smtClean="0"/>
              <a:t>‹N°›</a:t>
            </a:fld>
            <a:endParaRPr lang="fr-CA"/>
          </a:p>
        </p:txBody>
      </p:sp>
    </p:spTree>
    <p:extLst>
      <p:ext uri="{BB962C8B-B14F-4D97-AF65-F5344CB8AC3E}">
        <p14:creationId xmlns:p14="http://schemas.microsoft.com/office/powerpoint/2010/main" val="3735832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recitmst.qc.c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7A1F5F-9F84-8D1F-F33D-6A5C660BAE7B}"/>
              </a:ext>
            </a:extLst>
          </p:cNvPr>
          <p:cNvSpPr>
            <a:spLocks noGrp="1"/>
          </p:cNvSpPr>
          <p:nvPr>
            <p:ph type="ctrTitle"/>
          </p:nvPr>
        </p:nvSpPr>
        <p:spPr/>
        <p:txBody>
          <a:bodyPr/>
          <a:lstStyle/>
          <a:p>
            <a:r>
              <a:rPr lang="fr-CA" dirty="0"/>
              <a:t>Aquops</a:t>
            </a:r>
          </a:p>
        </p:txBody>
      </p:sp>
      <p:sp>
        <p:nvSpPr>
          <p:cNvPr id="3" name="Sous-titre 2">
            <a:extLst>
              <a:ext uri="{FF2B5EF4-FFF2-40B4-BE49-F238E27FC236}">
                <a16:creationId xmlns:a16="http://schemas.microsoft.com/office/drawing/2014/main" id="{B1D96800-BDFE-CA41-2F5F-102A6DF704B4}"/>
              </a:ext>
            </a:extLst>
          </p:cNvPr>
          <p:cNvSpPr>
            <a:spLocks noGrp="1"/>
          </p:cNvSpPr>
          <p:nvPr>
            <p:ph type="subTitle" idx="1"/>
          </p:nvPr>
        </p:nvSpPr>
        <p:spPr/>
        <p:txBody>
          <a:bodyPr/>
          <a:lstStyle/>
          <a:p>
            <a:r>
              <a:rPr lang="fr-CA" b="1" dirty="0"/>
              <a:t>3507</a:t>
            </a:r>
          </a:p>
          <a:p>
            <a:r>
              <a:rPr lang="fr-CA" dirty="0"/>
              <a:t>MICRO : BIT</a:t>
            </a:r>
          </a:p>
        </p:txBody>
      </p:sp>
    </p:spTree>
    <p:extLst>
      <p:ext uri="{BB962C8B-B14F-4D97-AF65-F5344CB8AC3E}">
        <p14:creationId xmlns:p14="http://schemas.microsoft.com/office/powerpoint/2010/main" val="413615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015A84E-9B48-3996-679D-AD70D12D6001}"/>
              </a:ext>
            </a:extLst>
          </p:cNvPr>
          <p:cNvSpPr>
            <a:spLocks noGrp="1"/>
          </p:cNvSpPr>
          <p:nvPr>
            <p:ph type="title"/>
          </p:nvPr>
        </p:nvSpPr>
        <p:spPr>
          <a:xfrm>
            <a:off x="640080" y="325369"/>
            <a:ext cx="4368602" cy="1956841"/>
          </a:xfrm>
        </p:spPr>
        <p:txBody>
          <a:bodyPr anchor="b">
            <a:normAutofit/>
          </a:bodyPr>
          <a:lstStyle/>
          <a:p>
            <a:r>
              <a:rPr lang="fr-CA" sz="5400"/>
              <a:t>Personnage</a:t>
            </a:r>
          </a:p>
        </p:txBody>
      </p:sp>
      <p:sp>
        <p:nvSpPr>
          <p:cNvPr id="103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5FAA151F-9AF3-BBFC-CFD1-7840E1D1B598}"/>
              </a:ext>
            </a:extLst>
          </p:cNvPr>
          <p:cNvSpPr>
            <a:spLocks noGrp="1"/>
          </p:cNvSpPr>
          <p:nvPr>
            <p:ph idx="1"/>
          </p:nvPr>
        </p:nvSpPr>
        <p:spPr>
          <a:xfrm>
            <a:off x="640080" y="2872899"/>
            <a:ext cx="4243589" cy="3320668"/>
          </a:xfrm>
        </p:spPr>
        <p:txBody>
          <a:bodyPr>
            <a:normAutofit/>
          </a:bodyPr>
          <a:lstStyle/>
          <a:p>
            <a:r>
              <a:rPr lang="fr-CA" sz="2200"/>
              <a:t>Nom des personnes qui présentent : </a:t>
            </a:r>
          </a:p>
          <a:p>
            <a:r>
              <a:rPr lang="fr-CA" sz="2200" b="1" i="0">
                <a:effectLst/>
                <a:latin typeface="Beauchef-Bold"/>
              </a:rPr>
              <a:t>Marc-André Mercier</a:t>
            </a:r>
          </a:p>
          <a:p>
            <a:endParaRPr lang="fr-CA" sz="2200"/>
          </a:p>
        </p:txBody>
      </p:sp>
      <p:pic>
        <p:nvPicPr>
          <p:cNvPr id="1028" name="Picture 4" descr="photo de Mercier Marc-André">
            <a:extLst>
              <a:ext uri="{FF2B5EF4-FFF2-40B4-BE49-F238E27FC236}">
                <a16:creationId xmlns:a16="http://schemas.microsoft.com/office/drawing/2014/main" id="{33745BD5-2A3C-9DBB-B218-A821E2DD9C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6920"/>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3596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6C63E5-FD0A-BAB9-E1EF-4FB376F3DF6A}"/>
              </a:ext>
            </a:extLst>
          </p:cNvPr>
          <p:cNvSpPr>
            <a:spLocks noGrp="1"/>
          </p:cNvSpPr>
          <p:nvPr>
            <p:ph type="title"/>
          </p:nvPr>
        </p:nvSpPr>
        <p:spPr/>
        <p:txBody>
          <a:bodyPr/>
          <a:lstStyle/>
          <a:p>
            <a:r>
              <a:rPr lang="fr-CA" dirty="0"/>
              <a:t>Descriptif</a:t>
            </a:r>
          </a:p>
        </p:txBody>
      </p:sp>
      <p:sp>
        <p:nvSpPr>
          <p:cNvPr id="3" name="Espace réservé du contenu 2">
            <a:extLst>
              <a:ext uri="{FF2B5EF4-FFF2-40B4-BE49-F238E27FC236}">
                <a16:creationId xmlns:a16="http://schemas.microsoft.com/office/drawing/2014/main" id="{CCCB5058-3640-6F94-CACB-83D63BDC5357}"/>
              </a:ext>
            </a:extLst>
          </p:cNvPr>
          <p:cNvSpPr>
            <a:spLocks noGrp="1"/>
          </p:cNvSpPr>
          <p:nvPr>
            <p:ph idx="1"/>
          </p:nvPr>
        </p:nvSpPr>
        <p:spPr/>
        <p:txBody>
          <a:bodyPr>
            <a:normAutofit/>
          </a:bodyPr>
          <a:lstStyle/>
          <a:p>
            <a:r>
              <a:rPr lang="fr-CA" sz="1400" b="0" i="0" dirty="0">
                <a:effectLst/>
                <a:latin typeface="Merriweather" panose="020B0604020202020204" pitchFamily="2" charset="0"/>
              </a:rPr>
              <a:t>L’apprentissage de la programmation est souvent un élément de motivation et d’engagement chez les élèves. En science et technologie, la collecte de données nous permet de mieux analyser un phénomène observé. L’utilisation de </a:t>
            </a:r>
            <a:r>
              <a:rPr lang="fr-CA" sz="1400" b="0" i="0" dirty="0" err="1">
                <a:effectLst/>
                <a:latin typeface="Merriweather" panose="020B0604020202020204" pitchFamily="2" charset="0"/>
              </a:rPr>
              <a:t>Micro:bit</a:t>
            </a:r>
            <a:r>
              <a:rPr lang="fr-CA" sz="1400" b="0" i="0" dirty="0">
                <a:effectLst/>
                <a:latin typeface="Merriweather" panose="020B0604020202020204" pitchFamily="2" charset="0"/>
              </a:rPr>
              <a:t> prend tout son sens dans des projets de conception technologique et d’analyse scientifique. Venez apprendre à programmer ce robot lors de notre atelier appareil en mains. Nous vous présenterons divers projets qui ont été développés ou qui sont en cours de développement. Pour les débutants vous aurez la chance de débuter votre appropriation de </a:t>
            </a:r>
            <a:r>
              <a:rPr lang="fr-CA" sz="1400" b="0" i="0" dirty="0" err="1">
                <a:effectLst/>
                <a:latin typeface="Merriweather" panose="020B0604020202020204" pitchFamily="2" charset="0"/>
              </a:rPr>
              <a:t>Micro:bit</a:t>
            </a:r>
            <a:r>
              <a:rPr lang="fr-CA" sz="1400" b="0" i="0" dirty="0">
                <a:effectLst/>
                <a:latin typeface="Merriweather" panose="020B0604020202020204" pitchFamily="2" charset="0"/>
              </a:rPr>
              <a:t>.  Pour ceux qui n’en sont pas à leur premiers pas avec cet outil, vous pourrez tester des fonctions plus avancées ou développer des idées de projets avec nous. Si vous avez des </a:t>
            </a:r>
            <a:r>
              <a:rPr lang="fr-CA" sz="1400" b="0" i="0" dirty="0" err="1">
                <a:effectLst/>
                <a:latin typeface="Merriweather" panose="020B0604020202020204" pitchFamily="2" charset="0"/>
              </a:rPr>
              <a:t>Micro:bit</a:t>
            </a:r>
            <a:r>
              <a:rPr lang="fr-CA" sz="1400" b="0" i="0" dirty="0">
                <a:effectLst/>
                <a:latin typeface="Merriweather" panose="020B0604020202020204" pitchFamily="2" charset="0"/>
              </a:rPr>
              <a:t> (ou encore des ensembles de pièces), apportez les. Nous en aurons également quelques-uns avec nous que vous pourrez utiliser.</a:t>
            </a:r>
            <a:endParaRPr lang="fr-CA" sz="1400" dirty="0"/>
          </a:p>
        </p:txBody>
      </p:sp>
    </p:spTree>
    <p:extLst>
      <p:ext uri="{BB962C8B-B14F-4D97-AF65-F5344CB8AC3E}">
        <p14:creationId xmlns:p14="http://schemas.microsoft.com/office/powerpoint/2010/main" val="1673910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ECE110-19B7-47FD-A1A0-79AA6F01B7CC}"/>
              </a:ext>
            </a:extLst>
          </p:cNvPr>
          <p:cNvSpPr>
            <a:spLocks noGrp="1"/>
          </p:cNvSpPr>
          <p:nvPr>
            <p:ph type="title"/>
          </p:nvPr>
        </p:nvSpPr>
        <p:spPr/>
        <p:txBody>
          <a:bodyPr/>
          <a:lstStyle/>
          <a:p>
            <a:r>
              <a:rPr lang="fr-CA" dirty="0"/>
              <a:t>Lien</a:t>
            </a:r>
          </a:p>
        </p:txBody>
      </p:sp>
      <p:sp>
        <p:nvSpPr>
          <p:cNvPr id="3" name="Espace réservé du contenu 2">
            <a:extLst>
              <a:ext uri="{FF2B5EF4-FFF2-40B4-BE49-F238E27FC236}">
                <a16:creationId xmlns:a16="http://schemas.microsoft.com/office/drawing/2014/main" id="{400FE05C-1DEF-241B-740B-ACC9A0021B0E}"/>
              </a:ext>
            </a:extLst>
          </p:cNvPr>
          <p:cNvSpPr>
            <a:spLocks noGrp="1"/>
          </p:cNvSpPr>
          <p:nvPr>
            <p:ph idx="1"/>
          </p:nvPr>
        </p:nvSpPr>
        <p:spPr/>
        <p:txBody>
          <a:bodyPr/>
          <a:lstStyle/>
          <a:p>
            <a:r>
              <a:rPr lang="fr-CA" b="0" i="0" u="none" strike="noStrike" dirty="0">
                <a:effectLst/>
                <a:latin typeface="Roboto" panose="020B0604020202020204" pitchFamily="2" charset="0"/>
                <a:hlinkClick r:id="rId2"/>
              </a:rPr>
              <a:t>https://recitmst.qc.ca</a:t>
            </a:r>
            <a:endParaRPr lang="fr-CA" dirty="0"/>
          </a:p>
        </p:txBody>
      </p:sp>
    </p:spTree>
    <p:extLst>
      <p:ext uri="{BB962C8B-B14F-4D97-AF65-F5344CB8AC3E}">
        <p14:creationId xmlns:p14="http://schemas.microsoft.com/office/powerpoint/2010/main" val="42415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98F3DEE-0E56-499F-AFAE-C2DA7C2C8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3B9C452-2C6E-4D52-8FC7-669291EE9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4E1CC44-1B7F-472B-B668-B4F2F4723D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5BAD077-4A41-458D-9909-1A108699E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6"/>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F1FC21CE-01FD-49CC-BAFC-06F38B34B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A20AE80-7E3B-3819-6A2D-E0A64B1DFA8A}"/>
              </a:ext>
            </a:extLst>
          </p:cNvPr>
          <p:cNvSpPr>
            <a:spLocks noGrp="1"/>
          </p:cNvSpPr>
          <p:nvPr>
            <p:ph type="title"/>
          </p:nvPr>
        </p:nvSpPr>
        <p:spPr>
          <a:xfrm>
            <a:off x="699714" y="321728"/>
            <a:ext cx="6999883" cy="967956"/>
          </a:xfrm>
        </p:spPr>
        <p:txBody>
          <a:bodyPr vert="horz" lIns="91440" tIns="45720" rIns="91440" bIns="45720" rtlCol="0" anchor="ctr">
            <a:normAutofit/>
          </a:bodyPr>
          <a:lstStyle/>
          <a:p>
            <a:r>
              <a:rPr lang="en-US" sz="4000" dirty="0">
                <a:solidFill>
                  <a:srgbClr val="FFFFFF"/>
                </a:solidFill>
              </a:rPr>
              <a:t>Photo</a:t>
            </a:r>
          </a:p>
        </p:txBody>
      </p:sp>
      <p:pic>
        <p:nvPicPr>
          <p:cNvPr id="9" name="Image 8">
            <a:extLst>
              <a:ext uri="{FF2B5EF4-FFF2-40B4-BE49-F238E27FC236}">
                <a16:creationId xmlns:a16="http://schemas.microsoft.com/office/drawing/2014/main" id="{967DA924-29E2-F368-D7F4-D06E85780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790" y="2251316"/>
            <a:ext cx="1756593" cy="3903541"/>
          </a:xfrm>
          <a:prstGeom prst="rect">
            <a:avLst/>
          </a:prstGeom>
        </p:spPr>
      </p:pic>
      <p:pic>
        <p:nvPicPr>
          <p:cNvPr id="5" name="Espace réservé du contenu 4" descr="Une image contenant texte, plein air, vert, rue&#10;&#10;Description générée automatiquement">
            <a:extLst>
              <a:ext uri="{FF2B5EF4-FFF2-40B4-BE49-F238E27FC236}">
                <a16:creationId xmlns:a16="http://schemas.microsoft.com/office/drawing/2014/main" id="{37962966-D1B5-9879-B30A-2BE52B212B9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94748" y="2251317"/>
            <a:ext cx="1824905" cy="3903541"/>
          </a:xfrm>
          <a:prstGeom prst="rect">
            <a:avLst/>
          </a:prstGeom>
        </p:spPr>
      </p:pic>
      <p:pic>
        <p:nvPicPr>
          <p:cNvPr id="11" name="Image 10" descr="Une image contenant texte, plein air, capture d’écran, affiché&#10;&#10;Description générée automatiquement">
            <a:extLst>
              <a:ext uri="{FF2B5EF4-FFF2-40B4-BE49-F238E27FC236}">
                <a16:creationId xmlns:a16="http://schemas.microsoft.com/office/drawing/2014/main" id="{A9961928-00CB-61EA-EF3C-55581D36DA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9137" y="2251317"/>
            <a:ext cx="1902975" cy="3903541"/>
          </a:xfrm>
          <a:prstGeom prst="rect">
            <a:avLst/>
          </a:prstGeom>
        </p:spPr>
      </p:pic>
      <p:pic>
        <p:nvPicPr>
          <p:cNvPr id="7" name="Image 6" descr="Une image contenant texte, plein air, rue, capture d’écran&#10;&#10;Description générée automatiquement">
            <a:extLst>
              <a:ext uri="{FF2B5EF4-FFF2-40B4-BE49-F238E27FC236}">
                <a16:creationId xmlns:a16="http://schemas.microsoft.com/office/drawing/2014/main" id="{2912C74A-9A81-A2FA-8BD9-68DC1AC84B5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44594" y="2251316"/>
            <a:ext cx="1844422" cy="3903541"/>
          </a:xfrm>
          <a:prstGeom prst="rect">
            <a:avLst/>
          </a:prstGeom>
        </p:spPr>
      </p:pic>
    </p:spTree>
    <p:extLst>
      <p:ext uri="{BB962C8B-B14F-4D97-AF65-F5344CB8AC3E}">
        <p14:creationId xmlns:p14="http://schemas.microsoft.com/office/powerpoint/2010/main" val="2989991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82811C-8BEB-1871-B367-51CC51C3B79D}"/>
              </a:ext>
            </a:extLst>
          </p:cNvPr>
          <p:cNvSpPr>
            <a:spLocks noGrp="1"/>
          </p:cNvSpPr>
          <p:nvPr>
            <p:ph type="title"/>
          </p:nvPr>
        </p:nvSpPr>
        <p:spPr/>
        <p:txBody>
          <a:bodyPr/>
          <a:lstStyle/>
          <a:p>
            <a:r>
              <a:rPr lang="fr-CA" dirty="0" err="1"/>
              <a:t>Appréciaction</a:t>
            </a:r>
            <a:endParaRPr lang="fr-CA" dirty="0"/>
          </a:p>
        </p:txBody>
      </p:sp>
      <p:sp>
        <p:nvSpPr>
          <p:cNvPr id="3" name="Espace réservé du contenu 2">
            <a:extLst>
              <a:ext uri="{FF2B5EF4-FFF2-40B4-BE49-F238E27FC236}">
                <a16:creationId xmlns:a16="http://schemas.microsoft.com/office/drawing/2014/main" id="{CAF6C7C3-A6ED-6DEB-B14B-D3BA222FD0E2}"/>
              </a:ext>
            </a:extLst>
          </p:cNvPr>
          <p:cNvSpPr>
            <a:spLocks noGrp="1"/>
          </p:cNvSpPr>
          <p:nvPr>
            <p:ph idx="1"/>
          </p:nvPr>
        </p:nvSpPr>
        <p:spPr/>
        <p:txBody>
          <a:bodyPr/>
          <a:lstStyle/>
          <a:p>
            <a:r>
              <a:rPr lang="fr-CA" dirty="0"/>
              <a:t>Ce site est utile pour montrer des petites images en 5x5</a:t>
            </a:r>
          </a:p>
          <a:p>
            <a:r>
              <a:rPr lang="fr-CA" dirty="0"/>
              <a:t>Envoyer des petits messages</a:t>
            </a:r>
          </a:p>
          <a:p>
            <a:r>
              <a:rPr lang="fr-CA" dirty="0"/>
              <a:t>Faire mini-jeu</a:t>
            </a:r>
          </a:p>
          <a:p>
            <a:r>
              <a:rPr lang="fr-CA" dirty="0"/>
              <a:t>Facile </a:t>
            </a:r>
            <a:r>
              <a:rPr lang="fr-CA"/>
              <a:t>a utiliser</a:t>
            </a:r>
          </a:p>
          <a:p>
            <a:endParaRPr lang="fr-CA" dirty="0"/>
          </a:p>
          <a:p>
            <a:endParaRPr lang="fr-CA" dirty="0"/>
          </a:p>
        </p:txBody>
      </p:sp>
    </p:spTree>
    <p:extLst>
      <p:ext uri="{BB962C8B-B14F-4D97-AF65-F5344CB8AC3E}">
        <p14:creationId xmlns:p14="http://schemas.microsoft.com/office/powerpoint/2010/main" val="341579271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205</Words>
  <Application>Microsoft Office PowerPoint</Application>
  <PresentationFormat>Grand écran</PresentationFormat>
  <Paragraphs>16</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Beauchef-Bold</vt:lpstr>
      <vt:lpstr>Calibri</vt:lpstr>
      <vt:lpstr>Calibri Light</vt:lpstr>
      <vt:lpstr>Merriweather</vt:lpstr>
      <vt:lpstr>Roboto</vt:lpstr>
      <vt:lpstr>Thème Office</vt:lpstr>
      <vt:lpstr>Aquops</vt:lpstr>
      <vt:lpstr>Personnage</vt:lpstr>
      <vt:lpstr>Descriptif</vt:lpstr>
      <vt:lpstr>Lien</vt:lpstr>
      <vt:lpstr>Photo</vt:lpstr>
      <vt:lpstr>Appréciaction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tcote89 Tommy</dc:creator>
  <cp:lastModifiedBy>tcote89 Tommy</cp:lastModifiedBy>
  <cp:revision>3</cp:revision>
  <dcterms:created xsi:type="dcterms:W3CDTF">2023-03-29T17:44:48Z</dcterms:created>
  <dcterms:modified xsi:type="dcterms:W3CDTF">2023-03-29T18:12:31Z</dcterms:modified>
</cp:coreProperties>
</file>