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8EB183-11E7-AF38-6A5C-070418C724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2BC7210-4267-F345-13E4-0799216B98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5E8595-49D7-DB3D-80F7-8CAB932D8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36D1-4428-459E-9C23-1C4750448BC0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85C140-E7C7-A820-9513-DD5260AD2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041138B-C11E-8E25-CFB3-7B36D383A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909-B2B2-4E9B-80B5-C1CD637D9E8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83387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826700-C3E4-18C4-51AF-727175B1C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7867728-7D00-C3C5-6B9C-799C23FE29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342E05-A8F6-1BDC-9F42-2DE816CF7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36D1-4428-459E-9C23-1C4750448BC0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9C7F79-A056-8CC5-DF77-0318DDC61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3110297-92B6-EB7C-2FBB-FC85315E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909-B2B2-4E9B-80B5-C1CD637D9E8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3057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67A952A-43B5-4A03-5A3D-2ECD671489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6B9C915-535A-977D-3C7A-F1C9C6AF0F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76EFB3-F50A-4D8C-297F-1C7D6A01A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36D1-4428-459E-9C23-1C4750448BC0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809C6D-FD9F-8F41-6248-F514105B3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59E92CC-B132-6E40-BBC8-A78A088C1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909-B2B2-4E9B-80B5-C1CD637D9E8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81616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FB2A26-62EF-99CF-88D4-9752BD0A0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C7D982-218D-B0DD-5F94-E6474DA7E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FAFBCF-43F3-6BEB-BB5C-A3EE03CFC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36D1-4428-459E-9C23-1C4750448BC0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32F4F9-426D-6F67-A65F-B9A2DAEE1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D616048-7AE0-625A-B19F-33CA1C79F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909-B2B2-4E9B-80B5-C1CD637D9E8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9159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025ED6-2BCD-816A-25E8-33EB2552F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55E1A79-8F21-F16F-8362-7D9870D269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D20AF4-5A13-58AF-5D06-9063FFBED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36D1-4428-459E-9C23-1C4750448BC0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41CB73-74C5-44EC-50DA-95189DC28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CE54BAC-6165-E4D3-6476-A3CB3C8C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909-B2B2-4E9B-80B5-C1CD637D9E8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05315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83F0BB-38A7-C862-B7F1-EAB8B6AFC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3856E8-EC96-3989-1671-AC4F920F37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467B51C-DAA0-D647-5671-64634A3B20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DEC135-07C1-CE55-828C-119CBF76F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36D1-4428-459E-9C23-1C4750448BC0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BCAB4FE-7211-27EC-CC95-08FCFD58D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4DA2951-A7F5-AE49-EF79-D30B157F3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909-B2B2-4E9B-80B5-C1CD637D9E8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18729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2AAB3C-EBAB-391E-2939-73193F650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E413F0-2895-9C06-B2CA-D09653919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0B35150-9266-F2CE-BD03-0641489A8D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2981473-710A-5DF7-D5B7-1BDC76436C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1C905DA-6B4E-DA4B-63EB-6415FDE4B1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936F107-622B-4BEB-D372-50A1635BB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36D1-4428-459E-9C23-1C4750448BC0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CA4B48C-1E86-6692-6270-1469B7413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3420B0A-2184-FE47-7D29-027AB5371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909-B2B2-4E9B-80B5-C1CD637D9E8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91086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5DFFB7-4496-8111-24D2-3C7C5CDF8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DEEC8B6-7D09-4EFE-B9D3-B24E8C13A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36D1-4428-459E-9C23-1C4750448BC0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B06A5E7-E239-400C-CFB9-40084DABA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7892B6F-5A10-2094-4E60-65E56CDFF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909-B2B2-4E9B-80B5-C1CD637D9E8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86586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8A38A43-E02B-79DD-C431-F88D80E6E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36D1-4428-459E-9C23-1C4750448BC0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918C4D7-B443-C8AB-3FD6-B1747108F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7973C1F-1D6A-A9E6-1BD0-615A7D9FF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909-B2B2-4E9B-80B5-C1CD637D9E8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1406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EAEBAE-69B5-3DCD-2FA7-319B7A3B9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086FEB7-1784-BD90-2009-D86DDE988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380176C-3052-B9E3-5756-5B0D78AD28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BFF7224-385C-1EDB-E672-3ACEB6990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36D1-4428-459E-9C23-1C4750448BC0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5E4781-3E44-679F-157D-5E9865BD0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DED157E-FA34-8674-ED1C-6E0A0A96B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909-B2B2-4E9B-80B5-C1CD637D9E8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39994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FE7EC7-95FA-E1A6-BC43-3A4E738E9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64FBDD0-3425-3943-7916-D0AD8415E8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57E2D92-9B5F-078D-EC2F-30533C69D0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BA7D81A-4FB1-9D57-479F-252DE5079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36D1-4428-459E-9C23-1C4750448BC0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8A6CBF0-D6F6-EB2F-3106-9149555A9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7E44126-3D88-31E3-111C-1AF5951EE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909-B2B2-4E9B-80B5-C1CD637D9E8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95060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027C2AD-311E-C676-0DA5-6A906B7C3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9E2EEF0-9BC6-34A8-C2C4-D17899C2B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9B6591-924A-7440-6A8D-C17C2CB0B6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B36D1-4428-459E-9C23-1C4750448BC0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0E8F15-5BFA-3CB4-F304-EBA34D89AE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A257E7-1156-4B45-89BE-7DF45E11A9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89909-B2B2-4E9B-80B5-C1CD637D9E8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28948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6483E2-31FE-134B-3874-AFC98A1ADC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28003"/>
            <a:ext cx="9144000" cy="1072197"/>
          </a:xfrm>
        </p:spPr>
        <p:txBody>
          <a:bodyPr/>
          <a:lstStyle/>
          <a:p>
            <a:r>
              <a:rPr lang="fr-CA" dirty="0"/>
              <a:t>La fusée de Louis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3CB6893-DAAC-0C4A-5245-C5E11D685B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6400" y="2240598"/>
            <a:ext cx="9144000" cy="4261802"/>
          </a:xfrm>
        </p:spPr>
        <p:txBody>
          <a:bodyPr/>
          <a:lstStyle/>
          <a:p>
            <a:r>
              <a:rPr lang="fr-CA" dirty="0"/>
              <a:t>On enregistre sur notre clé </a:t>
            </a:r>
            <a:r>
              <a:rPr lang="fr-CA" dirty="0" err="1"/>
              <a:t>usb</a:t>
            </a:r>
            <a:endParaRPr lang="fr-CA" dirty="0"/>
          </a:p>
          <a:p>
            <a:r>
              <a:rPr lang="fr-CA" dirty="0"/>
              <a:t>Dans le dossier site en info fichiers</a:t>
            </a:r>
          </a:p>
          <a:p>
            <a:r>
              <a:rPr lang="fr-CA" dirty="0"/>
              <a:t>On le nomme fusee.pptx</a:t>
            </a:r>
          </a:p>
        </p:txBody>
      </p:sp>
      <p:sp>
        <p:nvSpPr>
          <p:cNvPr id="4" name="Triangle isocèle 3">
            <a:extLst>
              <a:ext uri="{FF2B5EF4-FFF2-40B4-BE49-F238E27FC236}">
                <a16:creationId xmlns:a16="http://schemas.microsoft.com/office/drawing/2014/main" id="{D090FDD3-E9E4-7777-F3C8-583A305C66F8}"/>
              </a:ext>
            </a:extLst>
          </p:cNvPr>
          <p:cNvSpPr/>
          <p:nvPr/>
        </p:nvSpPr>
        <p:spPr>
          <a:xfrm>
            <a:off x="10292080" y="1600200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97A224-8846-D037-E5D7-B5BCFF60AA33}"/>
              </a:ext>
            </a:extLst>
          </p:cNvPr>
          <p:cNvSpPr/>
          <p:nvPr/>
        </p:nvSpPr>
        <p:spPr>
          <a:xfrm>
            <a:off x="10363200" y="2514600"/>
            <a:ext cx="914400" cy="266379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6" name="Triangle rectangle 5">
            <a:extLst>
              <a:ext uri="{FF2B5EF4-FFF2-40B4-BE49-F238E27FC236}">
                <a16:creationId xmlns:a16="http://schemas.microsoft.com/office/drawing/2014/main" id="{DDACF2F6-D410-CADF-2784-338605A0FC0C}"/>
              </a:ext>
            </a:extLst>
          </p:cNvPr>
          <p:cNvSpPr/>
          <p:nvPr/>
        </p:nvSpPr>
        <p:spPr>
          <a:xfrm>
            <a:off x="11277600" y="4275088"/>
            <a:ext cx="667352" cy="903304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riangle rectangle 6">
            <a:extLst>
              <a:ext uri="{FF2B5EF4-FFF2-40B4-BE49-F238E27FC236}">
                <a16:creationId xmlns:a16="http://schemas.microsoft.com/office/drawing/2014/main" id="{3526ABA0-06B7-E902-C6B0-7762D0911E4B}"/>
              </a:ext>
            </a:extLst>
          </p:cNvPr>
          <p:cNvSpPr/>
          <p:nvPr/>
        </p:nvSpPr>
        <p:spPr>
          <a:xfrm rot="16200000">
            <a:off x="9541845" y="4357036"/>
            <a:ext cx="914399" cy="728312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0AEC3F3-C662-2806-B145-5684DDDCA9F4}"/>
              </a:ext>
            </a:extLst>
          </p:cNvPr>
          <p:cNvSpPr txBox="1"/>
          <p:nvPr/>
        </p:nvSpPr>
        <p:spPr>
          <a:xfrm rot="16200000">
            <a:off x="10177005" y="3518380"/>
            <a:ext cx="1162943" cy="656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600" dirty="0"/>
              <a:t>Louis</a:t>
            </a:r>
          </a:p>
        </p:txBody>
      </p:sp>
    </p:spTree>
    <p:extLst>
      <p:ext uri="{BB962C8B-B14F-4D97-AF65-F5344CB8AC3E}">
        <p14:creationId xmlns:p14="http://schemas.microsoft.com/office/powerpoint/2010/main" val="33042210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24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La fusée de Louis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fusée de Louis</dc:title>
  <dc:creator>llessard21 llessard21</dc:creator>
  <cp:lastModifiedBy>llessard21 llessard21</cp:lastModifiedBy>
  <cp:revision>2</cp:revision>
  <dcterms:created xsi:type="dcterms:W3CDTF">2023-09-29T13:33:45Z</dcterms:created>
  <dcterms:modified xsi:type="dcterms:W3CDTF">2023-09-29T13:49:21Z</dcterms:modified>
</cp:coreProperties>
</file>