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BA78C5-18B9-D22F-5BCB-D3F7A086A00E}" v="1" dt="2023-11-20T20:57:51.220"/>
    <p1510:client id="{086D4245-54D6-29DC-EB1D-5E0FA6A08CCF}" v="43" dt="2023-12-07T20:50:22.624"/>
    <p1510:client id="{796EEE74-0336-669B-2EEA-4B8F856C09F5}" v="117" dt="2023-11-24T20:57:12.649"/>
    <p1510:client id="{DF08770A-A695-EB7D-939D-DDB8D26E22AF}" v="1" dt="2023-11-24T16:24:27.990"/>
    <p1510:client id="{E38FC7B2-8ABD-492B-BB53-8AEF78296152}" v="25" dt="2023-11-20T20:52:03.1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ssard06 Alexy" userId="S::alessard06@scol.qc.ca::58b0e1f5-fd37-41ac-8a1a-4e1d786168df" providerId="AD" clId="Web-{796EEE74-0336-669B-2EEA-4B8F856C09F5}"/>
    <pc:docChg chg="addSld modSld">
      <pc:chgData name="alessard06 Alexy" userId="S::alessard06@scol.qc.ca::58b0e1f5-fd37-41ac-8a1a-4e1d786168df" providerId="AD" clId="Web-{796EEE74-0336-669B-2EEA-4B8F856C09F5}" dt="2023-11-24T20:57:12.649" v="92" actId="1076"/>
      <pc:docMkLst>
        <pc:docMk/>
      </pc:docMkLst>
      <pc:sldChg chg="addSp delSp modSp">
        <pc:chgData name="alessard06 Alexy" userId="S::alessard06@scol.qc.ca::58b0e1f5-fd37-41ac-8a1a-4e1d786168df" providerId="AD" clId="Web-{796EEE74-0336-669B-2EEA-4B8F856C09F5}" dt="2023-11-24T20:41:43.575" v="11" actId="1076"/>
        <pc:sldMkLst>
          <pc:docMk/>
          <pc:sldMk cId="2773831072" sldId="258"/>
        </pc:sldMkLst>
        <pc:spChg chg="add del mod">
          <ac:chgData name="alessard06 Alexy" userId="S::alessard06@scol.qc.ca::58b0e1f5-fd37-41ac-8a1a-4e1d786168df" providerId="AD" clId="Web-{796EEE74-0336-669B-2EEA-4B8F856C09F5}" dt="2023-11-24T20:40:43.200" v="1"/>
          <ac:spMkLst>
            <pc:docMk/>
            <pc:sldMk cId="2773831072" sldId="258"/>
            <ac:spMk id="5" creationId="{2F97AD92-3E79-1399-D189-B24BBEFF85CC}"/>
          </ac:spMkLst>
        </pc:spChg>
        <pc:spChg chg="add del mod">
          <ac:chgData name="alessard06 Alexy" userId="S::alessard06@scol.qc.ca::58b0e1f5-fd37-41ac-8a1a-4e1d786168df" providerId="AD" clId="Web-{796EEE74-0336-669B-2EEA-4B8F856C09F5}" dt="2023-11-24T20:40:53.294" v="3"/>
          <ac:spMkLst>
            <pc:docMk/>
            <pc:sldMk cId="2773831072" sldId="258"/>
            <ac:spMk id="8" creationId="{9179E9EA-C558-12DF-BAF6-A9204ED2CFBE}"/>
          </ac:spMkLst>
        </pc:spChg>
        <pc:picChg chg="del">
          <ac:chgData name="alessard06 Alexy" userId="S::alessard06@scol.qc.ca::58b0e1f5-fd37-41ac-8a1a-4e1d786168df" providerId="AD" clId="Web-{796EEE74-0336-669B-2EEA-4B8F856C09F5}" dt="2023-11-24T20:40:40.606" v="0"/>
          <ac:picMkLst>
            <pc:docMk/>
            <pc:sldMk cId="2773831072" sldId="258"/>
            <ac:picMk id="4" creationId="{5D5337AE-AAAE-866C-6DF5-EA181F10D6FD}"/>
          </ac:picMkLst>
        </pc:picChg>
        <pc:picChg chg="add del mod ord">
          <ac:chgData name="alessard06 Alexy" userId="S::alessard06@scol.qc.ca::58b0e1f5-fd37-41ac-8a1a-4e1d786168df" providerId="AD" clId="Web-{796EEE74-0336-669B-2EEA-4B8F856C09F5}" dt="2023-11-24T20:40:44.997" v="2"/>
          <ac:picMkLst>
            <pc:docMk/>
            <pc:sldMk cId="2773831072" sldId="258"/>
            <ac:picMk id="6" creationId="{FB1460DA-05E0-06D7-0354-319894946ED7}"/>
          </ac:picMkLst>
        </pc:picChg>
        <pc:picChg chg="add mod ord">
          <ac:chgData name="alessard06 Alexy" userId="S::alessard06@scol.qc.ca::58b0e1f5-fd37-41ac-8a1a-4e1d786168df" providerId="AD" clId="Web-{796EEE74-0336-669B-2EEA-4B8F856C09F5}" dt="2023-11-24T20:41:43.575" v="11" actId="1076"/>
          <ac:picMkLst>
            <pc:docMk/>
            <pc:sldMk cId="2773831072" sldId="258"/>
            <ac:picMk id="9" creationId="{337B3C02-7D2B-1D02-FDA5-44170CBA02EC}"/>
          </ac:picMkLst>
        </pc:picChg>
      </pc:sldChg>
      <pc:sldChg chg="addSp delSp modSp">
        <pc:chgData name="alessard06 Alexy" userId="S::alessard06@scol.qc.ca::58b0e1f5-fd37-41ac-8a1a-4e1d786168df" providerId="AD" clId="Web-{796EEE74-0336-669B-2EEA-4B8F856C09F5}" dt="2023-11-24T20:44:20.624" v="16" actId="1076"/>
        <pc:sldMkLst>
          <pc:docMk/>
          <pc:sldMk cId="3048311754" sldId="259"/>
        </pc:sldMkLst>
        <pc:spChg chg="del">
          <ac:chgData name="alessard06 Alexy" userId="S::alessard06@scol.qc.ca::58b0e1f5-fd37-41ac-8a1a-4e1d786168df" providerId="AD" clId="Web-{796EEE74-0336-669B-2EEA-4B8F856C09F5}" dt="2023-11-24T20:43:58.077" v="12"/>
          <ac:spMkLst>
            <pc:docMk/>
            <pc:sldMk cId="3048311754" sldId="259"/>
            <ac:spMk id="3" creationId="{361F81FA-0A8F-932C-6330-0700E316577C}"/>
          </ac:spMkLst>
        </pc:spChg>
        <pc:picChg chg="add mod ord">
          <ac:chgData name="alessard06 Alexy" userId="S::alessard06@scol.qc.ca::58b0e1f5-fd37-41ac-8a1a-4e1d786168df" providerId="AD" clId="Web-{796EEE74-0336-669B-2EEA-4B8F856C09F5}" dt="2023-11-24T20:44:20.624" v="16" actId="1076"/>
          <ac:picMkLst>
            <pc:docMk/>
            <pc:sldMk cId="3048311754" sldId="259"/>
            <ac:picMk id="4" creationId="{F425C50C-D342-1FA5-565F-7CE765F1B5BC}"/>
          </ac:picMkLst>
        </pc:picChg>
      </pc:sldChg>
      <pc:sldChg chg="addSp delSp modSp new">
        <pc:chgData name="alessard06 Alexy" userId="S::alessard06@scol.qc.ca::58b0e1f5-fd37-41ac-8a1a-4e1d786168df" providerId="AD" clId="Web-{796EEE74-0336-669B-2EEA-4B8F856C09F5}" dt="2023-11-24T20:48:09.455" v="22" actId="1076"/>
        <pc:sldMkLst>
          <pc:docMk/>
          <pc:sldMk cId="3390702624" sldId="260"/>
        </pc:sldMkLst>
        <pc:spChg chg="del">
          <ac:chgData name="alessard06 Alexy" userId="S::alessard06@scol.qc.ca::58b0e1f5-fd37-41ac-8a1a-4e1d786168df" providerId="AD" clId="Web-{796EEE74-0336-669B-2EEA-4B8F856C09F5}" dt="2023-11-24T20:47:55.002" v="18"/>
          <ac:spMkLst>
            <pc:docMk/>
            <pc:sldMk cId="3390702624" sldId="260"/>
            <ac:spMk id="3" creationId="{9564713A-B905-4DCF-E59E-E945D773CA18}"/>
          </ac:spMkLst>
        </pc:spChg>
        <pc:picChg chg="add mod ord">
          <ac:chgData name="alessard06 Alexy" userId="S::alessard06@scol.qc.ca::58b0e1f5-fd37-41ac-8a1a-4e1d786168df" providerId="AD" clId="Web-{796EEE74-0336-669B-2EEA-4B8F856C09F5}" dt="2023-11-24T20:48:09.455" v="22" actId="1076"/>
          <ac:picMkLst>
            <pc:docMk/>
            <pc:sldMk cId="3390702624" sldId="260"/>
            <ac:picMk id="4" creationId="{FC484B82-3765-EA49-5BD0-B1041B75D32D}"/>
          </ac:picMkLst>
        </pc:picChg>
      </pc:sldChg>
      <pc:sldChg chg="addSp delSp modSp new">
        <pc:chgData name="alessard06 Alexy" userId="S::alessard06@scol.qc.ca::58b0e1f5-fd37-41ac-8a1a-4e1d786168df" providerId="AD" clId="Web-{796EEE74-0336-669B-2EEA-4B8F856C09F5}" dt="2023-11-24T20:52:17.692" v="47" actId="1076"/>
        <pc:sldMkLst>
          <pc:docMk/>
          <pc:sldMk cId="3388276163" sldId="261"/>
        </pc:sldMkLst>
        <pc:spChg chg="del">
          <ac:chgData name="alessard06 Alexy" userId="S::alessard06@scol.qc.ca::58b0e1f5-fd37-41ac-8a1a-4e1d786168df" providerId="AD" clId="Web-{796EEE74-0336-669B-2EEA-4B8F856C09F5}" dt="2023-11-24T20:49:26.940" v="24"/>
          <ac:spMkLst>
            <pc:docMk/>
            <pc:sldMk cId="3388276163" sldId="261"/>
            <ac:spMk id="3" creationId="{FE79B239-F5EB-92A9-11AA-F794DE583C7F}"/>
          </ac:spMkLst>
        </pc:spChg>
        <pc:spChg chg="add mod">
          <ac:chgData name="alessard06 Alexy" userId="S::alessard06@scol.qc.ca::58b0e1f5-fd37-41ac-8a1a-4e1d786168df" providerId="AD" clId="Web-{796EEE74-0336-669B-2EEA-4B8F856C09F5}" dt="2023-11-24T20:52:17.692" v="46" actId="1076"/>
          <ac:spMkLst>
            <pc:docMk/>
            <pc:sldMk cId="3388276163" sldId="261"/>
            <ac:spMk id="5" creationId="{71A7AE59-0E9C-CD79-87A9-EBF4CE078285}"/>
          </ac:spMkLst>
        </pc:spChg>
        <pc:spChg chg="add mod">
          <ac:chgData name="alessard06 Alexy" userId="S::alessard06@scol.qc.ca::58b0e1f5-fd37-41ac-8a1a-4e1d786168df" providerId="AD" clId="Web-{796EEE74-0336-669B-2EEA-4B8F856C09F5}" dt="2023-11-24T20:52:17.692" v="47" actId="1076"/>
          <ac:spMkLst>
            <pc:docMk/>
            <pc:sldMk cId="3388276163" sldId="261"/>
            <ac:spMk id="6" creationId="{B0D2D1E7-D681-7845-418C-8FF02D9710F1}"/>
          </ac:spMkLst>
        </pc:spChg>
        <pc:spChg chg="add mod">
          <ac:chgData name="alessard06 Alexy" userId="S::alessard06@scol.qc.ca::58b0e1f5-fd37-41ac-8a1a-4e1d786168df" providerId="AD" clId="Web-{796EEE74-0336-669B-2EEA-4B8F856C09F5}" dt="2023-11-24T20:52:05.801" v="44" actId="1076"/>
          <ac:spMkLst>
            <pc:docMk/>
            <pc:sldMk cId="3388276163" sldId="261"/>
            <ac:spMk id="7" creationId="{C00A9F70-0921-218F-FD53-830364BB7FAF}"/>
          </ac:spMkLst>
        </pc:spChg>
        <pc:spChg chg="add mod">
          <ac:chgData name="alessard06 Alexy" userId="S::alessard06@scol.qc.ca::58b0e1f5-fd37-41ac-8a1a-4e1d786168df" providerId="AD" clId="Web-{796EEE74-0336-669B-2EEA-4B8F856C09F5}" dt="2023-11-24T20:52:05.801" v="45" actId="1076"/>
          <ac:spMkLst>
            <pc:docMk/>
            <pc:sldMk cId="3388276163" sldId="261"/>
            <ac:spMk id="8" creationId="{464DF42D-69AF-020F-934A-E4557D99851B}"/>
          </ac:spMkLst>
        </pc:spChg>
        <pc:picChg chg="add mod ord">
          <ac:chgData name="alessard06 Alexy" userId="S::alessard06@scol.qc.ca::58b0e1f5-fd37-41ac-8a1a-4e1d786168df" providerId="AD" clId="Web-{796EEE74-0336-669B-2EEA-4B8F856C09F5}" dt="2023-11-24T20:51:54.833" v="43" actId="1076"/>
          <ac:picMkLst>
            <pc:docMk/>
            <pc:sldMk cId="3388276163" sldId="261"/>
            <ac:picMk id="4" creationId="{38A03F1F-256D-39C2-DEEA-4470EB5C35CC}"/>
          </ac:picMkLst>
        </pc:picChg>
      </pc:sldChg>
      <pc:sldChg chg="addSp delSp modSp new">
        <pc:chgData name="alessard06 Alexy" userId="S::alessard06@scol.qc.ca::58b0e1f5-fd37-41ac-8a1a-4e1d786168df" providerId="AD" clId="Web-{796EEE74-0336-669B-2EEA-4B8F856C09F5}" dt="2023-11-24T20:57:12.649" v="92" actId="1076"/>
        <pc:sldMkLst>
          <pc:docMk/>
          <pc:sldMk cId="2834133959" sldId="262"/>
        </pc:sldMkLst>
        <pc:spChg chg="del">
          <ac:chgData name="alessard06 Alexy" userId="S::alessard06@scol.qc.ca::58b0e1f5-fd37-41ac-8a1a-4e1d786168df" providerId="AD" clId="Web-{796EEE74-0336-669B-2EEA-4B8F856C09F5}" dt="2023-11-24T20:53:46.068" v="48"/>
          <ac:spMkLst>
            <pc:docMk/>
            <pc:sldMk cId="2834133959" sldId="262"/>
            <ac:spMk id="3" creationId="{DE767628-34FE-BDAD-14B8-7CA3ABF2719C}"/>
          </ac:spMkLst>
        </pc:spChg>
        <pc:spChg chg="add mod">
          <ac:chgData name="alessard06 Alexy" userId="S::alessard06@scol.qc.ca::58b0e1f5-fd37-41ac-8a1a-4e1d786168df" providerId="AD" clId="Web-{796EEE74-0336-669B-2EEA-4B8F856C09F5}" dt="2023-11-24T20:57:00.071" v="89" actId="1076"/>
          <ac:spMkLst>
            <pc:docMk/>
            <pc:sldMk cId="2834133959" sldId="262"/>
            <ac:spMk id="8" creationId="{045D92A5-D093-BC06-52AF-AA82F1DE3829}"/>
          </ac:spMkLst>
        </pc:spChg>
        <pc:spChg chg="add mod">
          <ac:chgData name="alessard06 Alexy" userId="S::alessard06@scol.qc.ca::58b0e1f5-fd37-41ac-8a1a-4e1d786168df" providerId="AD" clId="Web-{796EEE74-0336-669B-2EEA-4B8F856C09F5}" dt="2023-11-24T20:57:12.649" v="92" actId="1076"/>
          <ac:spMkLst>
            <pc:docMk/>
            <pc:sldMk cId="2834133959" sldId="262"/>
            <ac:spMk id="9" creationId="{C881B8F0-10D7-275E-707A-2105E455CB46}"/>
          </ac:spMkLst>
        </pc:spChg>
        <pc:picChg chg="add mod ord">
          <ac:chgData name="alessard06 Alexy" userId="S::alessard06@scol.qc.ca::58b0e1f5-fd37-41ac-8a1a-4e1d786168df" providerId="AD" clId="Web-{796EEE74-0336-669B-2EEA-4B8F856C09F5}" dt="2023-11-24T20:54:15.600" v="52" actId="1076"/>
          <ac:picMkLst>
            <pc:docMk/>
            <pc:sldMk cId="2834133959" sldId="262"/>
            <ac:picMk id="4" creationId="{02F3D708-49E7-A40B-C833-580B1CEA7186}"/>
          </ac:picMkLst>
        </pc:picChg>
        <pc:cxnChg chg="add del mod">
          <ac:chgData name="alessard06 Alexy" userId="S::alessard06@scol.qc.ca::58b0e1f5-fd37-41ac-8a1a-4e1d786168df" providerId="AD" clId="Web-{796EEE74-0336-669B-2EEA-4B8F856C09F5}" dt="2023-11-24T20:55:16.991" v="59"/>
          <ac:cxnSpMkLst>
            <pc:docMk/>
            <pc:sldMk cId="2834133959" sldId="262"/>
            <ac:cxnSpMk id="5" creationId="{0BD1BF45-54C6-B82A-FBCF-980EBF9FCABC}"/>
          </ac:cxnSpMkLst>
        </pc:cxnChg>
        <pc:cxnChg chg="add del mod">
          <ac:chgData name="alessard06 Alexy" userId="S::alessard06@scol.qc.ca::58b0e1f5-fd37-41ac-8a1a-4e1d786168df" providerId="AD" clId="Web-{796EEE74-0336-669B-2EEA-4B8F856C09F5}" dt="2023-11-24T20:55:18.991" v="60"/>
          <ac:cxnSpMkLst>
            <pc:docMk/>
            <pc:sldMk cId="2834133959" sldId="262"/>
            <ac:cxnSpMk id="6" creationId="{34E47A85-5355-81C9-090F-C85F9B753431}"/>
          </ac:cxnSpMkLst>
        </pc:cxnChg>
        <pc:cxnChg chg="add del mod">
          <ac:chgData name="alessard06 Alexy" userId="S::alessard06@scol.qc.ca::58b0e1f5-fd37-41ac-8a1a-4e1d786168df" providerId="AD" clId="Web-{796EEE74-0336-669B-2EEA-4B8F856C09F5}" dt="2023-11-24T20:55:20.960" v="61"/>
          <ac:cxnSpMkLst>
            <pc:docMk/>
            <pc:sldMk cId="2834133959" sldId="262"/>
            <ac:cxnSpMk id="7" creationId="{7D8F6E5B-1D12-0A73-4FDA-9063282961F7}"/>
          </ac:cxnSpMkLst>
        </pc:cxnChg>
      </pc:sldChg>
    </pc:docChg>
  </pc:docChgLst>
  <pc:docChgLst>
    <pc:chgData name="alessard06 Alexy" userId="S::alessard06@scol.qc.ca::58b0e1f5-fd37-41ac-8a1a-4e1d786168df" providerId="AD" clId="Web-{086D4245-54D6-29DC-EB1D-5E0FA6A08CCF}"/>
    <pc:docChg chg="addSld modSld">
      <pc:chgData name="alessard06 Alexy" userId="S::alessard06@scol.qc.ca::58b0e1f5-fd37-41ac-8a1a-4e1d786168df" providerId="AD" clId="Web-{086D4245-54D6-29DC-EB1D-5E0FA6A08CCF}" dt="2023-12-07T20:50:22.624" v="40" actId="14100"/>
      <pc:docMkLst>
        <pc:docMk/>
      </pc:docMkLst>
      <pc:sldChg chg="addSp delSp modSp">
        <pc:chgData name="alessard06 Alexy" userId="S::alessard06@scol.qc.ca::58b0e1f5-fd37-41ac-8a1a-4e1d786168df" providerId="AD" clId="Web-{086D4245-54D6-29DC-EB1D-5E0FA6A08CCF}" dt="2023-12-07T20:29:18.299" v="12" actId="1076"/>
        <pc:sldMkLst>
          <pc:docMk/>
          <pc:sldMk cId="3048311754" sldId="259"/>
        </pc:sldMkLst>
        <pc:picChg chg="mod">
          <ac:chgData name="alessard06 Alexy" userId="S::alessard06@scol.qc.ca::58b0e1f5-fd37-41ac-8a1a-4e1d786168df" providerId="AD" clId="Web-{086D4245-54D6-29DC-EB1D-5E0FA6A08CCF}" dt="2023-12-07T20:29:18.299" v="12" actId="1076"/>
          <ac:picMkLst>
            <pc:docMk/>
            <pc:sldMk cId="3048311754" sldId="259"/>
            <ac:picMk id="4" creationId="{F425C50C-D342-1FA5-565F-7CE765F1B5BC}"/>
          </ac:picMkLst>
        </pc:picChg>
        <pc:picChg chg="add del ord">
          <ac:chgData name="alessard06 Alexy" userId="S::alessard06@scol.qc.ca::58b0e1f5-fd37-41ac-8a1a-4e1d786168df" providerId="AD" clId="Web-{086D4245-54D6-29DC-EB1D-5E0FA6A08CCF}" dt="2023-12-07T20:29:12.205" v="9"/>
          <ac:picMkLst>
            <pc:docMk/>
            <pc:sldMk cId="3048311754" sldId="259"/>
            <ac:picMk id="5" creationId="{8444DB09-CA85-9534-FF61-1E6FD8C42FDC}"/>
          </ac:picMkLst>
        </pc:picChg>
      </pc:sldChg>
      <pc:sldChg chg="addSp delSp modSp new">
        <pc:chgData name="alessard06 Alexy" userId="S::alessard06@scol.qc.ca::58b0e1f5-fd37-41ac-8a1a-4e1d786168df" providerId="AD" clId="Web-{086D4245-54D6-29DC-EB1D-5E0FA6A08CCF}" dt="2023-12-07T20:37:30.335" v="26" actId="1076"/>
        <pc:sldMkLst>
          <pc:docMk/>
          <pc:sldMk cId="1797454818" sldId="263"/>
        </pc:sldMkLst>
        <pc:spChg chg="del">
          <ac:chgData name="alessard06 Alexy" userId="S::alessard06@scol.qc.ca::58b0e1f5-fd37-41ac-8a1a-4e1d786168df" providerId="AD" clId="Web-{086D4245-54D6-29DC-EB1D-5E0FA6A08CCF}" dt="2023-12-07T20:33:53.895" v="14"/>
          <ac:spMkLst>
            <pc:docMk/>
            <pc:sldMk cId="1797454818" sldId="263"/>
            <ac:spMk id="3" creationId="{7F44956F-B549-4739-63E8-A5020A675AD5}"/>
          </ac:spMkLst>
        </pc:spChg>
        <pc:spChg chg="add del mod">
          <ac:chgData name="alessard06 Alexy" userId="S::alessard06@scol.qc.ca::58b0e1f5-fd37-41ac-8a1a-4e1d786168df" providerId="AD" clId="Web-{086D4245-54D6-29DC-EB1D-5E0FA6A08CCF}" dt="2023-12-07T20:35:22.302" v="21"/>
          <ac:spMkLst>
            <pc:docMk/>
            <pc:sldMk cId="1797454818" sldId="263"/>
            <ac:spMk id="6" creationId="{D6530369-00C0-4323-75F2-85BC835619B9}"/>
          </ac:spMkLst>
        </pc:spChg>
        <pc:spChg chg="add del mod">
          <ac:chgData name="alessard06 Alexy" userId="S::alessard06@scol.qc.ca::58b0e1f5-fd37-41ac-8a1a-4e1d786168df" providerId="AD" clId="Web-{086D4245-54D6-29DC-EB1D-5E0FA6A08CCF}" dt="2023-12-07T20:37:13.757" v="23"/>
          <ac:spMkLst>
            <pc:docMk/>
            <pc:sldMk cId="1797454818" sldId="263"/>
            <ac:spMk id="9" creationId="{CBE8E2BB-B2B1-33A1-C5C3-6F8AA249A7E8}"/>
          </ac:spMkLst>
        </pc:spChg>
        <pc:picChg chg="add del mod ord">
          <ac:chgData name="alessard06 Alexy" userId="S::alessard06@scol.qc.ca::58b0e1f5-fd37-41ac-8a1a-4e1d786168df" providerId="AD" clId="Web-{086D4245-54D6-29DC-EB1D-5E0FA6A08CCF}" dt="2023-12-07T20:35:19.881" v="20"/>
          <ac:picMkLst>
            <pc:docMk/>
            <pc:sldMk cId="1797454818" sldId="263"/>
            <ac:picMk id="4" creationId="{D5677104-8AF4-F0B3-2668-9A3CACF97BE9}"/>
          </ac:picMkLst>
        </pc:picChg>
        <pc:picChg chg="add del mod ord">
          <ac:chgData name="alessard06 Alexy" userId="S::alessard06@scol.qc.ca::58b0e1f5-fd37-41ac-8a1a-4e1d786168df" providerId="AD" clId="Web-{086D4245-54D6-29DC-EB1D-5E0FA6A08CCF}" dt="2023-12-07T20:35:28.240" v="22"/>
          <ac:picMkLst>
            <pc:docMk/>
            <pc:sldMk cId="1797454818" sldId="263"/>
            <ac:picMk id="7" creationId="{D5655887-8177-2ED9-816B-B9BF97E076F8}"/>
          </ac:picMkLst>
        </pc:picChg>
        <pc:picChg chg="add mod ord">
          <ac:chgData name="alessard06 Alexy" userId="S::alessard06@scol.qc.ca::58b0e1f5-fd37-41ac-8a1a-4e1d786168df" providerId="AD" clId="Web-{086D4245-54D6-29DC-EB1D-5E0FA6A08CCF}" dt="2023-12-07T20:37:30.335" v="26" actId="1076"/>
          <ac:picMkLst>
            <pc:docMk/>
            <pc:sldMk cId="1797454818" sldId="263"/>
            <ac:picMk id="10" creationId="{18B2574C-316C-49CF-FE3C-D46FAA76D4FE}"/>
          </ac:picMkLst>
        </pc:picChg>
      </pc:sldChg>
      <pc:sldChg chg="addSp delSp modSp new">
        <pc:chgData name="alessard06 Alexy" userId="S::alessard06@scol.qc.ca::58b0e1f5-fd37-41ac-8a1a-4e1d786168df" providerId="AD" clId="Web-{086D4245-54D6-29DC-EB1D-5E0FA6A08CCF}" dt="2023-12-07T20:40:47.212" v="29" actId="1076"/>
        <pc:sldMkLst>
          <pc:docMk/>
          <pc:sldMk cId="3883733968" sldId="264"/>
        </pc:sldMkLst>
        <pc:spChg chg="del">
          <ac:chgData name="alessard06 Alexy" userId="S::alessard06@scol.qc.ca::58b0e1f5-fd37-41ac-8a1a-4e1d786168df" providerId="AD" clId="Web-{086D4245-54D6-29DC-EB1D-5E0FA6A08CCF}" dt="2023-12-07T20:40:39.525" v="27"/>
          <ac:spMkLst>
            <pc:docMk/>
            <pc:sldMk cId="3883733968" sldId="264"/>
            <ac:spMk id="3" creationId="{0E74FC34-B991-C326-40E7-622AF8EEA1DF}"/>
          </ac:spMkLst>
        </pc:spChg>
        <pc:picChg chg="add mod ord">
          <ac:chgData name="alessard06 Alexy" userId="S::alessard06@scol.qc.ca::58b0e1f5-fd37-41ac-8a1a-4e1d786168df" providerId="AD" clId="Web-{086D4245-54D6-29DC-EB1D-5E0FA6A08CCF}" dt="2023-12-07T20:40:47.212" v="29" actId="1076"/>
          <ac:picMkLst>
            <pc:docMk/>
            <pc:sldMk cId="3883733968" sldId="264"/>
            <ac:picMk id="4" creationId="{5E2A4078-E4F5-5CE2-7395-42BDCBABF5F8}"/>
          </ac:picMkLst>
        </pc:picChg>
      </pc:sldChg>
      <pc:sldChg chg="addSp delSp modSp new">
        <pc:chgData name="alessard06 Alexy" userId="S::alessard06@scol.qc.ca::58b0e1f5-fd37-41ac-8a1a-4e1d786168df" providerId="AD" clId="Web-{086D4245-54D6-29DC-EB1D-5E0FA6A08CCF}" dt="2023-12-07T20:43:03.464" v="33" actId="1076"/>
        <pc:sldMkLst>
          <pc:docMk/>
          <pc:sldMk cId="2704980874" sldId="265"/>
        </pc:sldMkLst>
        <pc:spChg chg="del">
          <ac:chgData name="alessard06 Alexy" userId="S::alessard06@scol.qc.ca::58b0e1f5-fd37-41ac-8a1a-4e1d786168df" providerId="AD" clId="Web-{086D4245-54D6-29DC-EB1D-5E0FA6A08CCF}" dt="2023-12-07T20:42:49.385" v="31"/>
          <ac:spMkLst>
            <pc:docMk/>
            <pc:sldMk cId="2704980874" sldId="265"/>
            <ac:spMk id="3" creationId="{953B3E4C-FE57-E126-C471-74C7E80D89AE}"/>
          </ac:spMkLst>
        </pc:spChg>
        <pc:picChg chg="add mod ord">
          <ac:chgData name="alessard06 Alexy" userId="S::alessard06@scol.qc.ca::58b0e1f5-fd37-41ac-8a1a-4e1d786168df" providerId="AD" clId="Web-{086D4245-54D6-29DC-EB1D-5E0FA6A08CCF}" dt="2023-12-07T20:43:03.464" v="33" actId="1076"/>
          <ac:picMkLst>
            <pc:docMk/>
            <pc:sldMk cId="2704980874" sldId="265"/>
            <ac:picMk id="4" creationId="{3D461642-5A01-DB53-F3C3-ECE6B2C292C6}"/>
          </ac:picMkLst>
        </pc:picChg>
      </pc:sldChg>
      <pc:sldChg chg="addSp delSp modSp new">
        <pc:chgData name="alessard06 Alexy" userId="S::alessard06@scol.qc.ca::58b0e1f5-fd37-41ac-8a1a-4e1d786168df" providerId="AD" clId="Web-{086D4245-54D6-29DC-EB1D-5E0FA6A08CCF}" dt="2023-12-07T20:50:22.624" v="40" actId="14100"/>
        <pc:sldMkLst>
          <pc:docMk/>
          <pc:sldMk cId="3912460409" sldId="266"/>
        </pc:sldMkLst>
        <pc:spChg chg="del">
          <ac:chgData name="alessard06 Alexy" userId="S::alessard06@scol.qc.ca::58b0e1f5-fd37-41ac-8a1a-4e1d786168df" providerId="AD" clId="Web-{086D4245-54D6-29DC-EB1D-5E0FA6A08CCF}" dt="2023-12-07T20:48:59.967" v="35"/>
          <ac:spMkLst>
            <pc:docMk/>
            <pc:sldMk cId="3912460409" sldId="266"/>
            <ac:spMk id="3" creationId="{E1A3F72E-B468-4327-F260-2D8D414B9DB3}"/>
          </ac:spMkLst>
        </pc:spChg>
        <pc:picChg chg="add mod ord">
          <ac:chgData name="alessard06 Alexy" userId="S::alessard06@scol.qc.ca::58b0e1f5-fd37-41ac-8a1a-4e1d786168df" providerId="AD" clId="Web-{086D4245-54D6-29DC-EB1D-5E0FA6A08CCF}" dt="2023-12-07T20:49:13.952" v="37" actId="1076"/>
          <ac:picMkLst>
            <pc:docMk/>
            <pc:sldMk cId="3912460409" sldId="266"/>
            <ac:picMk id="4" creationId="{D4C2867D-47E8-1507-98E5-602F181BD358}"/>
          </ac:picMkLst>
        </pc:picChg>
        <pc:picChg chg="add mod">
          <ac:chgData name="alessard06 Alexy" userId="S::alessard06@scol.qc.ca::58b0e1f5-fd37-41ac-8a1a-4e1d786168df" providerId="AD" clId="Web-{086D4245-54D6-29DC-EB1D-5E0FA6A08CCF}" dt="2023-12-07T20:50:22.624" v="40" actId="14100"/>
          <ac:picMkLst>
            <pc:docMk/>
            <pc:sldMk cId="3912460409" sldId="266"/>
            <ac:picMk id="5" creationId="{591813A3-52CC-C5BB-E4F1-9A2DBC5AB871}"/>
          </ac:picMkLst>
        </pc:picChg>
      </pc:sldChg>
    </pc:docChg>
  </pc:docChgLst>
  <pc:docChgLst>
    <pc:chgData clId="Web-{E38FC7B2-8ABD-492B-BB53-8AEF78296152}"/>
    <pc:docChg chg="modSld">
      <pc:chgData name="" userId="" providerId="" clId="Web-{E38FC7B2-8ABD-492B-BB53-8AEF78296152}" dt="2023-11-20T20:50:30.011" v="1" actId="20577"/>
      <pc:docMkLst>
        <pc:docMk/>
      </pc:docMkLst>
      <pc:sldChg chg="modSp">
        <pc:chgData name="" userId="" providerId="" clId="Web-{E38FC7B2-8ABD-492B-BB53-8AEF78296152}" dt="2023-11-20T20:50:30.011" v="1" actId="20577"/>
        <pc:sldMkLst>
          <pc:docMk/>
          <pc:sldMk cId="109857222" sldId="256"/>
        </pc:sldMkLst>
        <pc:spChg chg="mod">
          <ac:chgData name="" userId="" providerId="" clId="Web-{E38FC7B2-8ABD-492B-BB53-8AEF78296152}" dt="2023-11-20T20:50:30.011" v="1" actId="20577"/>
          <ac:spMkLst>
            <pc:docMk/>
            <pc:sldMk cId="109857222" sldId="256"/>
            <ac:spMk id="2" creationId="{00000000-0000-0000-0000-000000000000}"/>
          </ac:spMkLst>
        </pc:spChg>
      </pc:sldChg>
    </pc:docChg>
  </pc:docChgLst>
  <pc:docChgLst>
    <pc:chgData name="alessard06 Alexy" userId="S::alessard06@scol.qc.ca::58b0e1f5-fd37-41ac-8a1a-4e1d786168df" providerId="AD" clId="Web-{E38FC7B2-8ABD-492B-BB53-8AEF78296152}"/>
    <pc:docChg chg="addSld modSld addMainMaster delMainMaster">
      <pc:chgData name="alessard06 Alexy" userId="S::alessard06@scol.qc.ca::58b0e1f5-fd37-41ac-8a1a-4e1d786168df" providerId="AD" clId="Web-{E38FC7B2-8ABD-492B-BB53-8AEF78296152}" dt="2023-11-20T20:52:03.153" v="22"/>
      <pc:docMkLst>
        <pc:docMk/>
      </pc:docMkLst>
      <pc:sldChg chg="addSp delSp modSp mod setBg modClrScheme chgLayout">
        <pc:chgData name="alessard06 Alexy" userId="S::alessard06@scol.qc.ca::58b0e1f5-fd37-41ac-8a1a-4e1d786168df" providerId="AD" clId="Web-{E38FC7B2-8ABD-492B-BB53-8AEF78296152}" dt="2023-11-20T20:51:56.215" v="19"/>
        <pc:sldMkLst>
          <pc:docMk/>
          <pc:sldMk cId="109857222" sldId="256"/>
        </pc:sldMkLst>
        <pc:spChg chg="mod ord">
          <ac:chgData name="alessard06 Alexy" userId="S::alessard06@scol.qc.ca::58b0e1f5-fd37-41ac-8a1a-4e1d786168df" providerId="AD" clId="Web-{E38FC7B2-8ABD-492B-BB53-8AEF78296152}" dt="2023-11-20T20:51:56.215" v="19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alessard06 Alexy" userId="S::alessard06@scol.qc.ca::58b0e1f5-fd37-41ac-8a1a-4e1d786168df" providerId="AD" clId="Web-{E38FC7B2-8ABD-492B-BB53-8AEF78296152}" dt="2023-11-20T20:51:56.215" v="19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alessard06 Alexy" userId="S::alessard06@scol.qc.ca::58b0e1f5-fd37-41ac-8a1a-4e1d786168df" providerId="AD" clId="Web-{E38FC7B2-8ABD-492B-BB53-8AEF78296152}" dt="2023-11-20T20:51:56.215" v="19"/>
          <ac:spMkLst>
            <pc:docMk/>
            <pc:sldMk cId="109857222" sldId="256"/>
            <ac:spMk id="9" creationId="{B80FCB87-A9C2-6E51-36D5-4E44C40F55DA}"/>
          </ac:spMkLst>
        </pc:spChg>
        <pc:spChg chg="add del">
          <ac:chgData name="alessard06 Alexy" userId="S::alessard06@scol.qc.ca::58b0e1f5-fd37-41ac-8a1a-4e1d786168df" providerId="AD" clId="Web-{E38FC7B2-8ABD-492B-BB53-8AEF78296152}" dt="2023-11-20T20:51:56.215" v="19"/>
          <ac:spMkLst>
            <pc:docMk/>
            <pc:sldMk cId="109857222" sldId="256"/>
            <ac:spMk id="11" creationId="{025EC668-E747-D464-223E-1129F9A6DDEE}"/>
          </ac:spMkLst>
        </pc:spChg>
        <pc:picChg chg="add del">
          <ac:chgData name="alessard06 Alexy" userId="S::alessard06@scol.qc.ca::58b0e1f5-fd37-41ac-8a1a-4e1d786168df" providerId="AD" clId="Web-{E38FC7B2-8ABD-492B-BB53-8AEF78296152}" dt="2023-11-20T20:51:56.215" v="19"/>
          <ac:picMkLst>
            <pc:docMk/>
            <pc:sldMk cId="109857222" sldId="256"/>
            <ac:picMk id="4" creationId="{BA7E0B9A-26C8-34C3-0FFB-E3D89678248F}"/>
          </ac:picMkLst>
        </pc:picChg>
      </pc:sldChg>
      <pc:sldChg chg="new">
        <pc:chgData name="alessard06 Alexy" userId="S::alessard06@scol.qc.ca::58b0e1f5-fd37-41ac-8a1a-4e1d786168df" providerId="AD" clId="Web-{E38FC7B2-8ABD-492B-BB53-8AEF78296152}" dt="2023-11-20T20:52:00.215" v="20"/>
        <pc:sldMkLst>
          <pc:docMk/>
          <pc:sldMk cId="147900202" sldId="257"/>
        </pc:sldMkLst>
      </pc:sldChg>
      <pc:sldChg chg="new">
        <pc:chgData name="alessard06 Alexy" userId="S::alessard06@scol.qc.ca::58b0e1f5-fd37-41ac-8a1a-4e1d786168df" providerId="AD" clId="Web-{E38FC7B2-8ABD-492B-BB53-8AEF78296152}" dt="2023-11-20T20:52:01.934" v="21"/>
        <pc:sldMkLst>
          <pc:docMk/>
          <pc:sldMk cId="2773831072" sldId="258"/>
        </pc:sldMkLst>
      </pc:sldChg>
      <pc:sldChg chg="new">
        <pc:chgData name="alessard06 Alexy" userId="S::alessard06@scol.qc.ca::58b0e1f5-fd37-41ac-8a1a-4e1d786168df" providerId="AD" clId="Web-{E38FC7B2-8ABD-492B-BB53-8AEF78296152}" dt="2023-11-20T20:52:03.153" v="22"/>
        <pc:sldMkLst>
          <pc:docMk/>
          <pc:sldMk cId="3048311754" sldId="259"/>
        </pc:sldMkLst>
      </pc:sldChg>
      <pc:sldMasterChg chg="add del addSldLayout delSldLayout">
        <pc:chgData name="alessard06 Alexy" userId="S::alessard06@scol.qc.ca::58b0e1f5-fd37-41ac-8a1a-4e1d786168df" providerId="AD" clId="Web-{E38FC7B2-8ABD-492B-BB53-8AEF78296152}" dt="2023-11-20T20:51:56.215" v="19"/>
        <pc:sldMasterMkLst>
          <pc:docMk/>
          <pc:sldMasterMk cId="2460954070" sldId="2147483660"/>
        </pc:sldMasterMkLst>
        <pc:sldLayoutChg chg="add del">
          <pc:chgData name="alessard06 Alexy" userId="S::alessard06@scol.qc.ca::58b0e1f5-fd37-41ac-8a1a-4e1d786168df" providerId="AD" clId="Web-{E38FC7B2-8ABD-492B-BB53-8AEF78296152}" dt="2023-11-20T20:51:56.215" v="19"/>
          <pc:sldLayoutMkLst>
            <pc:docMk/>
            <pc:sldMasterMk cId="2460954070" sldId="2147483660"/>
            <pc:sldLayoutMk cId="2385387890" sldId="2147483661"/>
          </pc:sldLayoutMkLst>
        </pc:sldLayoutChg>
        <pc:sldLayoutChg chg="add del">
          <pc:chgData name="alessard06 Alexy" userId="S::alessard06@scol.qc.ca::58b0e1f5-fd37-41ac-8a1a-4e1d786168df" providerId="AD" clId="Web-{E38FC7B2-8ABD-492B-BB53-8AEF78296152}" dt="2023-11-20T20:51:56.215" v="19"/>
          <pc:sldLayoutMkLst>
            <pc:docMk/>
            <pc:sldMasterMk cId="2460954070" sldId="2147483660"/>
            <pc:sldLayoutMk cId="949138452" sldId="2147483662"/>
          </pc:sldLayoutMkLst>
        </pc:sldLayoutChg>
        <pc:sldLayoutChg chg="add del">
          <pc:chgData name="alessard06 Alexy" userId="S::alessard06@scol.qc.ca::58b0e1f5-fd37-41ac-8a1a-4e1d786168df" providerId="AD" clId="Web-{E38FC7B2-8ABD-492B-BB53-8AEF78296152}" dt="2023-11-20T20:51:56.215" v="19"/>
          <pc:sldLayoutMkLst>
            <pc:docMk/>
            <pc:sldMasterMk cId="2460954070" sldId="2147483660"/>
            <pc:sldLayoutMk cId="2591524520" sldId="2147483663"/>
          </pc:sldLayoutMkLst>
        </pc:sldLayoutChg>
        <pc:sldLayoutChg chg="add del">
          <pc:chgData name="alessard06 Alexy" userId="S::alessard06@scol.qc.ca::58b0e1f5-fd37-41ac-8a1a-4e1d786168df" providerId="AD" clId="Web-{E38FC7B2-8ABD-492B-BB53-8AEF78296152}" dt="2023-11-20T20:51:56.215" v="19"/>
          <pc:sldLayoutMkLst>
            <pc:docMk/>
            <pc:sldMasterMk cId="2460954070" sldId="2147483660"/>
            <pc:sldLayoutMk cId="1203092039" sldId="2147483664"/>
          </pc:sldLayoutMkLst>
        </pc:sldLayoutChg>
        <pc:sldLayoutChg chg="add del">
          <pc:chgData name="alessard06 Alexy" userId="S::alessard06@scol.qc.ca::58b0e1f5-fd37-41ac-8a1a-4e1d786168df" providerId="AD" clId="Web-{E38FC7B2-8ABD-492B-BB53-8AEF78296152}" dt="2023-11-20T20:51:56.215" v="19"/>
          <pc:sldLayoutMkLst>
            <pc:docMk/>
            <pc:sldMasterMk cId="2460954070" sldId="2147483660"/>
            <pc:sldLayoutMk cId="3733172339" sldId="2147483665"/>
          </pc:sldLayoutMkLst>
        </pc:sldLayoutChg>
        <pc:sldLayoutChg chg="add del">
          <pc:chgData name="alessard06 Alexy" userId="S::alessard06@scol.qc.ca::58b0e1f5-fd37-41ac-8a1a-4e1d786168df" providerId="AD" clId="Web-{E38FC7B2-8ABD-492B-BB53-8AEF78296152}" dt="2023-11-20T20:51:56.215" v="19"/>
          <pc:sldLayoutMkLst>
            <pc:docMk/>
            <pc:sldMasterMk cId="2460954070" sldId="2147483660"/>
            <pc:sldLayoutMk cId="3210312558" sldId="2147483666"/>
          </pc:sldLayoutMkLst>
        </pc:sldLayoutChg>
        <pc:sldLayoutChg chg="add del">
          <pc:chgData name="alessard06 Alexy" userId="S::alessard06@scol.qc.ca::58b0e1f5-fd37-41ac-8a1a-4e1d786168df" providerId="AD" clId="Web-{E38FC7B2-8ABD-492B-BB53-8AEF78296152}" dt="2023-11-20T20:51:56.215" v="19"/>
          <pc:sldLayoutMkLst>
            <pc:docMk/>
            <pc:sldMasterMk cId="2460954070" sldId="2147483660"/>
            <pc:sldLayoutMk cId="3146388984" sldId="2147483667"/>
          </pc:sldLayoutMkLst>
        </pc:sldLayoutChg>
        <pc:sldLayoutChg chg="add del">
          <pc:chgData name="alessard06 Alexy" userId="S::alessard06@scol.qc.ca::58b0e1f5-fd37-41ac-8a1a-4e1d786168df" providerId="AD" clId="Web-{E38FC7B2-8ABD-492B-BB53-8AEF78296152}" dt="2023-11-20T20:51:56.215" v="19"/>
          <pc:sldLayoutMkLst>
            <pc:docMk/>
            <pc:sldMasterMk cId="2460954070" sldId="2147483660"/>
            <pc:sldLayoutMk cId="3171841454" sldId="2147483668"/>
          </pc:sldLayoutMkLst>
        </pc:sldLayoutChg>
        <pc:sldLayoutChg chg="add del">
          <pc:chgData name="alessard06 Alexy" userId="S::alessard06@scol.qc.ca::58b0e1f5-fd37-41ac-8a1a-4e1d786168df" providerId="AD" clId="Web-{E38FC7B2-8ABD-492B-BB53-8AEF78296152}" dt="2023-11-20T20:51:56.215" v="19"/>
          <pc:sldLayoutMkLst>
            <pc:docMk/>
            <pc:sldMasterMk cId="2460954070" sldId="2147483660"/>
            <pc:sldLayoutMk cId="1718958274" sldId="2147483669"/>
          </pc:sldLayoutMkLst>
        </pc:sldLayoutChg>
        <pc:sldLayoutChg chg="add del">
          <pc:chgData name="alessard06 Alexy" userId="S::alessard06@scol.qc.ca::58b0e1f5-fd37-41ac-8a1a-4e1d786168df" providerId="AD" clId="Web-{E38FC7B2-8ABD-492B-BB53-8AEF78296152}" dt="2023-11-20T20:51:56.215" v="19"/>
          <pc:sldLayoutMkLst>
            <pc:docMk/>
            <pc:sldMasterMk cId="2460954070" sldId="2147483660"/>
            <pc:sldLayoutMk cId="2202905451" sldId="2147483670"/>
          </pc:sldLayoutMkLst>
        </pc:sldLayoutChg>
        <pc:sldLayoutChg chg="add del">
          <pc:chgData name="alessard06 Alexy" userId="S::alessard06@scol.qc.ca::58b0e1f5-fd37-41ac-8a1a-4e1d786168df" providerId="AD" clId="Web-{E38FC7B2-8ABD-492B-BB53-8AEF78296152}" dt="2023-11-20T20:51:56.215" v="19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addSldLayout delSldLayout">
        <pc:chgData name="alessard06 Alexy" userId="S::alessard06@scol.qc.ca::58b0e1f5-fd37-41ac-8a1a-4e1d786168df" providerId="AD" clId="Web-{E38FC7B2-8ABD-492B-BB53-8AEF78296152}" dt="2023-11-20T20:51:56.215" v="19"/>
        <pc:sldMasterMkLst>
          <pc:docMk/>
          <pc:sldMasterMk cId="3892556787" sldId="2147483750"/>
        </pc:sldMasterMkLst>
        <pc:sldLayoutChg chg="add del">
          <pc:chgData name="alessard06 Alexy" userId="S::alessard06@scol.qc.ca::58b0e1f5-fd37-41ac-8a1a-4e1d786168df" providerId="AD" clId="Web-{E38FC7B2-8ABD-492B-BB53-8AEF78296152}" dt="2023-11-20T20:51:56.215" v="19"/>
          <pc:sldLayoutMkLst>
            <pc:docMk/>
            <pc:sldMasterMk cId="3892556787" sldId="2147483750"/>
            <pc:sldLayoutMk cId="2443982644" sldId="2147483739"/>
          </pc:sldLayoutMkLst>
        </pc:sldLayoutChg>
        <pc:sldLayoutChg chg="add del">
          <pc:chgData name="alessard06 Alexy" userId="S::alessard06@scol.qc.ca::58b0e1f5-fd37-41ac-8a1a-4e1d786168df" providerId="AD" clId="Web-{E38FC7B2-8ABD-492B-BB53-8AEF78296152}" dt="2023-11-20T20:51:56.215" v="19"/>
          <pc:sldLayoutMkLst>
            <pc:docMk/>
            <pc:sldMasterMk cId="3892556787" sldId="2147483750"/>
            <pc:sldLayoutMk cId="1743215093" sldId="2147483740"/>
          </pc:sldLayoutMkLst>
        </pc:sldLayoutChg>
        <pc:sldLayoutChg chg="add del">
          <pc:chgData name="alessard06 Alexy" userId="S::alessard06@scol.qc.ca::58b0e1f5-fd37-41ac-8a1a-4e1d786168df" providerId="AD" clId="Web-{E38FC7B2-8ABD-492B-BB53-8AEF78296152}" dt="2023-11-20T20:51:56.215" v="19"/>
          <pc:sldLayoutMkLst>
            <pc:docMk/>
            <pc:sldMasterMk cId="3892556787" sldId="2147483750"/>
            <pc:sldLayoutMk cId="1735573573" sldId="2147483741"/>
          </pc:sldLayoutMkLst>
        </pc:sldLayoutChg>
        <pc:sldLayoutChg chg="add del">
          <pc:chgData name="alessard06 Alexy" userId="S::alessard06@scol.qc.ca::58b0e1f5-fd37-41ac-8a1a-4e1d786168df" providerId="AD" clId="Web-{E38FC7B2-8ABD-492B-BB53-8AEF78296152}" dt="2023-11-20T20:51:56.215" v="19"/>
          <pc:sldLayoutMkLst>
            <pc:docMk/>
            <pc:sldMasterMk cId="3892556787" sldId="2147483750"/>
            <pc:sldLayoutMk cId="2322226436" sldId="2147483742"/>
          </pc:sldLayoutMkLst>
        </pc:sldLayoutChg>
        <pc:sldLayoutChg chg="add del">
          <pc:chgData name="alessard06 Alexy" userId="S::alessard06@scol.qc.ca::58b0e1f5-fd37-41ac-8a1a-4e1d786168df" providerId="AD" clId="Web-{E38FC7B2-8ABD-492B-BB53-8AEF78296152}" dt="2023-11-20T20:51:56.215" v="19"/>
          <pc:sldLayoutMkLst>
            <pc:docMk/>
            <pc:sldMasterMk cId="3892556787" sldId="2147483750"/>
            <pc:sldLayoutMk cId="1073001299" sldId="2147483743"/>
          </pc:sldLayoutMkLst>
        </pc:sldLayoutChg>
        <pc:sldLayoutChg chg="add del">
          <pc:chgData name="alessard06 Alexy" userId="S::alessard06@scol.qc.ca::58b0e1f5-fd37-41ac-8a1a-4e1d786168df" providerId="AD" clId="Web-{E38FC7B2-8ABD-492B-BB53-8AEF78296152}" dt="2023-11-20T20:51:56.215" v="19"/>
          <pc:sldLayoutMkLst>
            <pc:docMk/>
            <pc:sldMasterMk cId="3892556787" sldId="2147483750"/>
            <pc:sldLayoutMk cId="3540261632" sldId="2147483744"/>
          </pc:sldLayoutMkLst>
        </pc:sldLayoutChg>
        <pc:sldLayoutChg chg="add del">
          <pc:chgData name="alessard06 Alexy" userId="S::alessard06@scol.qc.ca::58b0e1f5-fd37-41ac-8a1a-4e1d786168df" providerId="AD" clId="Web-{E38FC7B2-8ABD-492B-BB53-8AEF78296152}" dt="2023-11-20T20:51:56.215" v="19"/>
          <pc:sldLayoutMkLst>
            <pc:docMk/>
            <pc:sldMasterMk cId="3892556787" sldId="2147483750"/>
            <pc:sldLayoutMk cId="636861334" sldId="2147483745"/>
          </pc:sldLayoutMkLst>
        </pc:sldLayoutChg>
        <pc:sldLayoutChg chg="add del">
          <pc:chgData name="alessard06 Alexy" userId="S::alessard06@scol.qc.ca::58b0e1f5-fd37-41ac-8a1a-4e1d786168df" providerId="AD" clId="Web-{E38FC7B2-8ABD-492B-BB53-8AEF78296152}" dt="2023-11-20T20:51:56.215" v="19"/>
          <pc:sldLayoutMkLst>
            <pc:docMk/>
            <pc:sldMasterMk cId="3892556787" sldId="2147483750"/>
            <pc:sldLayoutMk cId="2415851785" sldId="2147483746"/>
          </pc:sldLayoutMkLst>
        </pc:sldLayoutChg>
        <pc:sldLayoutChg chg="add del">
          <pc:chgData name="alessard06 Alexy" userId="S::alessard06@scol.qc.ca::58b0e1f5-fd37-41ac-8a1a-4e1d786168df" providerId="AD" clId="Web-{E38FC7B2-8ABD-492B-BB53-8AEF78296152}" dt="2023-11-20T20:51:56.215" v="19"/>
          <pc:sldLayoutMkLst>
            <pc:docMk/>
            <pc:sldMasterMk cId="3892556787" sldId="2147483750"/>
            <pc:sldLayoutMk cId="850837470" sldId="2147483747"/>
          </pc:sldLayoutMkLst>
        </pc:sldLayoutChg>
        <pc:sldLayoutChg chg="add del">
          <pc:chgData name="alessard06 Alexy" userId="S::alessard06@scol.qc.ca::58b0e1f5-fd37-41ac-8a1a-4e1d786168df" providerId="AD" clId="Web-{E38FC7B2-8ABD-492B-BB53-8AEF78296152}" dt="2023-11-20T20:51:56.215" v="19"/>
          <pc:sldLayoutMkLst>
            <pc:docMk/>
            <pc:sldMasterMk cId="3892556787" sldId="2147483750"/>
            <pc:sldLayoutMk cId="3165195969" sldId="2147483748"/>
          </pc:sldLayoutMkLst>
        </pc:sldLayoutChg>
        <pc:sldLayoutChg chg="add del">
          <pc:chgData name="alessard06 Alexy" userId="S::alessard06@scol.qc.ca::58b0e1f5-fd37-41ac-8a1a-4e1d786168df" providerId="AD" clId="Web-{E38FC7B2-8ABD-492B-BB53-8AEF78296152}" dt="2023-11-20T20:51:56.215" v="19"/>
          <pc:sldLayoutMkLst>
            <pc:docMk/>
            <pc:sldMasterMk cId="3892556787" sldId="2147483750"/>
            <pc:sldLayoutMk cId="2946579115" sldId="2147483749"/>
          </pc:sldLayoutMkLst>
        </pc:sldLayoutChg>
      </pc:sldMasterChg>
    </pc:docChg>
  </pc:docChgLst>
  <pc:docChgLst>
    <pc:chgData name="alessard06 Alexy" userId="S::alessard06@scol.qc.ca::58b0e1f5-fd37-41ac-8a1a-4e1d786168df" providerId="AD" clId="Web-{DF08770A-A695-EB7D-939D-DDB8D26E22AF}"/>
    <pc:docChg chg="modSld">
      <pc:chgData name="alessard06 Alexy" userId="S::alessard06@scol.qc.ca::58b0e1f5-fd37-41ac-8a1a-4e1d786168df" providerId="AD" clId="Web-{DF08770A-A695-EB7D-939D-DDB8D26E22AF}" dt="2023-11-24T16:24:27.990" v="0"/>
      <pc:docMkLst>
        <pc:docMk/>
      </pc:docMkLst>
      <pc:sldChg chg="addSp delSp modSp">
        <pc:chgData name="alessard06 Alexy" userId="S::alessard06@scol.qc.ca::58b0e1f5-fd37-41ac-8a1a-4e1d786168df" providerId="AD" clId="Web-{DF08770A-A695-EB7D-939D-DDB8D26E22AF}" dt="2023-11-24T16:24:27.990" v="0"/>
        <pc:sldMkLst>
          <pc:docMk/>
          <pc:sldMk cId="2773831072" sldId="258"/>
        </pc:sldMkLst>
        <pc:spChg chg="del">
          <ac:chgData name="alessard06 Alexy" userId="S::alessard06@scol.qc.ca::58b0e1f5-fd37-41ac-8a1a-4e1d786168df" providerId="AD" clId="Web-{DF08770A-A695-EB7D-939D-DDB8D26E22AF}" dt="2023-11-24T16:24:27.990" v="0"/>
          <ac:spMkLst>
            <pc:docMk/>
            <pc:sldMk cId="2773831072" sldId="258"/>
            <ac:spMk id="3" creationId="{80FE3FC5-FBDB-7958-DCD3-BAEAEC9C2526}"/>
          </ac:spMkLst>
        </pc:spChg>
        <pc:picChg chg="add mod ord">
          <ac:chgData name="alessard06 Alexy" userId="S::alessard06@scol.qc.ca::58b0e1f5-fd37-41ac-8a1a-4e1d786168df" providerId="AD" clId="Web-{DF08770A-A695-EB7D-939D-DDB8D26E22AF}" dt="2023-11-24T16:24:27.990" v="0"/>
          <ac:picMkLst>
            <pc:docMk/>
            <pc:sldMk cId="2773831072" sldId="258"/>
            <ac:picMk id="4" creationId="{5D5337AE-AAAE-866C-6DF5-EA181F10D6FD}"/>
          </ac:picMkLst>
        </pc:picChg>
      </pc:sldChg>
    </pc:docChg>
  </pc:docChgLst>
  <pc:docChgLst>
    <pc:chgData name="alessard06 Alexy" userId="S::alessard06@scol.qc.ca::58b0e1f5-fd37-41ac-8a1a-4e1d786168df" providerId="AD" clId="Web-{03BA78C5-18B9-D22F-5BCB-D3F7A086A00E}"/>
    <pc:docChg chg="modSld">
      <pc:chgData name="alessard06 Alexy" userId="S::alessard06@scol.qc.ca::58b0e1f5-fd37-41ac-8a1a-4e1d786168df" providerId="AD" clId="Web-{03BA78C5-18B9-D22F-5BCB-D3F7A086A00E}" dt="2023-11-20T20:57:55.392" v="1"/>
      <pc:docMkLst>
        <pc:docMk/>
      </pc:docMkLst>
      <pc:sldChg chg="addSp delSp modSp mod setBg">
        <pc:chgData name="alessard06 Alexy" userId="S::alessard06@scol.qc.ca::58b0e1f5-fd37-41ac-8a1a-4e1d786168df" providerId="AD" clId="Web-{03BA78C5-18B9-D22F-5BCB-D3F7A086A00E}" dt="2023-11-20T20:57:55.392" v="1"/>
        <pc:sldMkLst>
          <pc:docMk/>
          <pc:sldMk cId="147900202" sldId="257"/>
        </pc:sldMkLst>
        <pc:spChg chg="del">
          <ac:chgData name="alessard06 Alexy" userId="S::alessard06@scol.qc.ca::58b0e1f5-fd37-41ac-8a1a-4e1d786168df" providerId="AD" clId="Web-{03BA78C5-18B9-D22F-5BCB-D3F7A086A00E}" dt="2023-11-20T20:57:55.392" v="1"/>
          <ac:spMkLst>
            <pc:docMk/>
            <pc:sldMk cId="147900202" sldId="257"/>
            <ac:spMk id="2" creationId="{B6678CF0-2287-6C0F-6254-BA7A897D395D}"/>
          </ac:spMkLst>
        </pc:spChg>
        <pc:spChg chg="del">
          <ac:chgData name="alessard06 Alexy" userId="S::alessard06@scol.qc.ca::58b0e1f5-fd37-41ac-8a1a-4e1d786168df" providerId="AD" clId="Web-{03BA78C5-18B9-D22F-5BCB-D3F7A086A00E}" dt="2023-11-20T20:57:51.220" v="0"/>
          <ac:spMkLst>
            <pc:docMk/>
            <pc:sldMk cId="147900202" sldId="257"/>
            <ac:spMk id="3" creationId="{1C5C2D0C-B776-A3F7-E4D4-8B27DE01B36B}"/>
          </ac:spMkLst>
        </pc:spChg>
        <pc:picChg chg="add mod ord">
          <ac:chgData name="alessard06 Alexy" userId="S::alessard06@scol.qc.ca::58b0e1f5-fd37-41ac-8a1a-4e1d786168df" providerId="AD" clId="Web-{03BA78C5-18B9-D22F-5BCB-D3F7A086A00E}" dt="2023-11-20T20:57:55.392" v="1"/>
          <ac:picMkLst>
            <pc:docMk/>
            <pc:sldMk cId="147900202" sldId="257"/>
            <ac:picMk id="4" creationId="{20856115-9B84-83AA-91BE-B9F8834426F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Storyboard 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Alexy Lessard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71FDA-008D-FF88-5673-161649048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artoon character holding up a peace sign&#10;&#10;Description automatically generated">
            <a:extLst>
              <a:ext uri="{FF2B5EF4-FFF2-40B4-BE49-F238E27FC236}">
                <a16:creationId xmlns:a16="http://schemas.microsoft.com/office/drawing/2014/main" id="{3D461642-5A01-DB53-F3C3-ECE6B2C292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03601" y="1052077"/>
            <a:ext cx="6184797" cy="4755433"/>
          </a:xfrm>
        </p:spPr>
      </p:pic>
    </p:spTree>
    <p:extLst>
      <p:ext uri="{BB962C8B-B14F-4D97-AF65-F5344CB8AC3E}">
        <p14:creationId xmlns:p14="http://schemas.microsoft.com/office/powerpoint/2010/main" val="2704980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5C56B-F350-A8D6-328C-330DD48DB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Les Simpson. On sait enfin où se trouve Springfield !">
            <a:extLst>
              <a:ext uri="{FF2B5EF4-FFF2-40B4-BE49-F238E27FC236}">
                <a16:creationId xmlns:a16="http://schemas.microsoft.com/office/drawing/2014/main" id="{D4C2867D-47E8-1507-98E5-602F181BD3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5573" y="534195"/>
            <a:ext cx="10293145" cy="5791199"/>
          </a:xfrm>
        </p:spPr>
      </p:pic>
      <p:pic>
        <p:nvPicPr>
          <p:cNvPr id="5" name="Picture 4" descr="Professor Frink | The Simpsons: Tapped Out Wiki | Fandom">
            <a:extLst>
              <a:ext uri="{FF2B5EF4-FFF2-40B4-BE49-F238E27FC236}">
                <a16:creationId xmlns:a16="http://schemas.microsoft.com/office/drawing/2014/main" id="{591813A3-52CC-C5BB-E4F1-9A2DBC5AB8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2174" y="2900516"/>
            <a:ext cx="1059426" cy="3330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460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pringfield (The Simpsons) - Wikipedia">
            <a:extLst>
              <a:ext uri="{FF2B5EF4-FFF2-40B4-BE49-F238E27FC236}">
                <a16:creationId xmlns:a16="http://schemas.microsoft.com/office/drawing/2014/main" id="{20856115-9B84-83AA-91BE-B9F8834426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152567"/>
            <a:ext cx="10905066" cy="4552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00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2B609-ABB9-0DD4-95B7-5CB5C1EA6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Content Placeholder 8" descr="754 Evergreen Terrace - Wikisimpsons, the Simpsons Wiki">
            <a:extLst>
              <a:ext uri="{FF2B5EF4-FFF2-40B4-BE49-F238E27FC236}">
                <a16:creationId xmlns:a16="http://schemas.microsoft.com/office/drawing/2014/main" id="{337B3C02-7D2B-1D02-FDA5-44170CBA02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6499" y="293979"/>
            <a:ext cx="10726710" cy="6038115"/>
          </a:xfrm>
        </p:spPr>
      </p:pic>
    </p:spTree>
    <p:extLst>
      <p:ext uri="{BB962C8B-B14F-4D97-AF65-F5344CB8AC3E}">
        <p14:creationId xmlns:p14="http://schemas.microsoft.com/office/powerpoint/2010/main" val="2773831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2EA1B-80B5-F178-D93A-B0E17FB26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 cartoon character holding a beaker&#10;&#10;Description automatically generated">
            <a:extLst>
              <a:ext uri="{FF2B5EF4-FFF2-40B4-BE49-F238E27FC236}">
                <a16:creationId xmlns:a16="http://schemas.microsoft.com/office/drawing/2014/main" id="{F425C50C-D342-1FA5-565F-7CE765F1B5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73155" y="218640"/>
            <a:ext cx="3950722" cy="6434597"/>
          </a:xfrm>
        </p:spPr>
      </p:pic>
    </p:spTree>
    <p:extLst>
      <p:ext uri="{BB962C8B-B14F-4D97-AF65-F5344CB8AC3E}">
        <p14:creationId xmlns:p14="http://schemas.microsoft.com/office/powerpoint/2010/main" val="3048311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44B18-404A-0DE8-2CA5-5D26C2B0D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artoon of a person in a chair&#10;&#10;Description automatically generated">
            <a:extLst>
              <a:ext uri="{FF2B5EF4-FFF2-40B4-BE49-F238E27FC236}">
                <a16:creationId xmlns:a16="http://schemas.microsoft.com/office/drawing/2014/main" id="{FC484B82-3765-EA49-5BD0-B1041B75D3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2752" y="170401"/>
            <a:ext cx="8478786" cy="6395883"/>
          </a:xfrm>
        </p:spPr>
      </p:pic>
    </p:spTree>
    <p:extLst>
      <p:ext uri="{BB962C8B-B14F-4D97-AF65-F5344CB8AC3E}">
        <p14:creationId xmlns:p14="http://schemas.microsoft.com/office/powerpoint/2010/main" val="3390702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77098-9BAD-7C85-036E-A37CF2E20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 cartoon of a yellow bird wearing glasses&#10;&#10;Description automatically generated">
            <a:extLst>
              <a:ext uri="{FF2B5EF4-FFF2-40B4-BE49-F238E27FC236}">
                <a16:creationId xmlns:a16="http://schemas.microsoft.com/office/drawing/2014/main" id="{38A03F1F-256D-39C2-DEEA-4470EB5C35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3036" y="1033269"/>
            <a:ext cx="8268314" cy="5188359"/>
          </a:xfr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71A7AE59-0E9C-CD79-87A9-EBF4CE078285}"/>
              </a:ext>
            </a:extLst>
          </p:cNvPr>
          <p:cNvSpPr/>
          <p:nvPr/>
        </p:nvSpPr>
        <p:spPr>
          <a:xfrm>
            <a:off x="4508531" y="5170190"/>
            <a:ext cx="393290" cy="95864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B0D2D1E7-D681-7845-418C-8FF02D9710F1}"/>
              </a:ext>
            </a:extLst>
          </p:cNvPr>
          <p:cNvSpPr/>
          <p:nvPr/>
        </p:nvSpPr>
        <p:spPr>
          <a:xfrm>
            <a:off x="4576128" y="4783044"/>
            <a:ext cx="270387" cy="602226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00A9F70-0921-218F-FD53-830364BB7FAF}"/>
              </a:ext>
            </a:extLst>
          </p:cNvPr>
          <p:cNvSpPr/>
          <p:nvPr/>
        </p:nvSpPr>
        <p:spPr>
          <a:xfrm>
            <a:off x="7976969" y="5033344"/>
            <a:ext cx="393290" cy="95864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464DF42D-69AF-020F-934A-E4557D99851B}"/>
              </a:ext>
            </a:extLst>
          </p:cNvPr>
          <p:cNvSpPr/>
          <p:nvPr/>
        </p:nvSpPr>
        <p:spPr>
          <a:xfrm>
            <a:off x="8044566" y="4634825"/>
            <a:ext cx="270387" cy="602226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276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76F2D-5293-A33B-C9B5-C21F14255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Professor Frink -The Simpsons by domejohnny on DeviantArt">
            <a:extLst>
              <a:ext uri="{FF2B5EF4-FFF2-40B4-BE49-F238E27FC236}">
                <a16:creationId xmlns:a16="http://schemas.microsoft.com/office/drawing/2014/main" id="{02F3D708-49E7-A40B-C833-580B1CEA71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42251" y="646804"/>
            <a:ext cx="5344754" cy="5344754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45D92A5-D093-BC06-52AF-AA82F1DE3829}"/>
              </a:ext>
            </a:extLst>
          </p:cNvPr>
          <p:cNvSpPr txBox="1"/>
          <p:nvPr/>
        </p:nvSpPr>
        <p:spPr>
          <a:xfrm rot="-960000">
            <a:off x="5801032" y="1674375"/>
            <a:ext cx="893097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cs typeface="Calibri"/>
              </a:rPr>
              <a:t>\ </a:t>
            </a:r>
            <a:r>
              <a:rPr lang="en-US" dirty="0">
                <a:cs typeface="Calibri"/>
              </a:rPr>
              <a:t>       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81B8F0-10D7-275E-707A-2105E455CB46}"/>
              </a:ext>
            </a:extLst>
          </p:cNvPr>
          <p:cNvSpPr txBox="1"/>
          <p:nvPr/>
        </p:nvSpPr>
        <p:spPr>
          <a:xfrm rot="4440000">
            <a:off x="5964903" y="2075859"/>
            <a:ext cx="893097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cs typeface="Calibri"/>
              </a:rPr>
              <a:t>\ </a:t>
            </a:r>
            <a:r>
              <a:rPr lang="en-US" dirty="0">
                <a:cs typeface="Calibri"/>
              </a:rPr>
              <a:t>        </a:t>
            </a:r>
          </a:p>
        </p:txBody>
      </p:sp>
    </p:spTree>
    <p:extLst>
      <p:ext uri="{BB962C8B-B14F-4D97-AF65-F5344CB8AC3E}">
        <p14:creationId xmlns:p14="http://schemas.microsoft.com/office/powerpoint/2010/main" val="2834133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11ABF-9B8E-C74F-DCA3-255D587A2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Content Placeholder 9" descr="A cartoon of a person with glasses&#10;&#10;Description automatically generated">
            <a:extLst>
              <a:ext uri="{FF2B5EF4-FFF2-40B4-BE49-F238E27FC236}">
                <a16:creationId xmlns:a16="http://schemas.microsoft.com/office/drawing/2014/main" id="{18B2574C-316C-49CF-FE3C-D46FAA76D4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25735" y="55819"/>
            <a:ext cx="5928239" cy="6735660"/>
          </a:xfrm>
        </p:spPr>
      </p:pic>
    </p:spTree>
    <p:extLst>
      <p:ext uri="{BB962C8B-B14F-4D97-AF65-F5344CB8AC3E}">
        <p14:creationId xmlns:p14="http://schemas.microsoft.com/office/powerpoint/2010/main" val="1797454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9DA95-4615-608D-FE59-6496FB505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Professor Frink | The simpsons, The simpsons show, Simpson">
            <a:extLst>
              <a:ext uri="{FF2B5EF4-FFF2-40B4-BE49-F238E27FC236}">
                <a16:creationId xmlns:a16="http://schemas.microsoft.com/office/drawing/2014/main" id="{5E2A4078-E4F5-5CE2-7395-42BDCBABF5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05173" y="805529"/>
            <a:ext cx="6981654" cy="5236241"/>
          </a:xfrm>
        </p:spPr>
      </p:pic>
    </p:spTree>
    <p:extLst>
      <p:ext uri="{BB962C8B-B14F-4D97-AF65-F5344CB8AC3E}">
        <p14:creationId xmlns:p14="http://schemas.microsoft.com/office/powerpoint/2010/main" val="3883733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Storyboard 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100</cp:revision>
  <dcterms:created xsi:type="dcterms:W3CDTF">2023-11-20T20:50:00Z</dcterms:created>
  <dcterms:modified xsi:type="dcterms:W3CDTF">2023-12-07T20:50:23Z</dcterms:modified>
</cp:coreProperties>
</file>