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86" d="100"/>
          <a:sy n="86" d="100"/>
        </p:scale>
        <p:origin x="28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B382DF-AAC6-BCF5-C4B5-E22BC2D42476}"/>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CA"/>
          </a:p>
        </p:txBody>
      </p:sp>
      <p:sp>
        <p:nvSpPr>
          <p:cNvPr id="3" name="Sous-titre 2">
            <a:extLst>
              <a:ext uri="{FF2B5EF4-FFF2-40B4-BE49-F238E27FC236}">
                <a16:creationId xmlns:a16="http://schemas.microsoft.com/office/drawing/2014/main" id="{9AAEE573-4BA7-D991-4279-22E64E58001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CA"/>
          </a:p>
        </p:txBody>
      </p:sp>
      <p:sp>
        <p:nvSpPr>
          <p:cNvPr id="4" name="Espace réservé de la date 3">
            <a:extLst>
              <a:ext uri="{FF2B5EF4-FFF2-40B4-BE49-F238E27FC236}">
                <a16:creationId xmlns:a16="http://schemas.microsoft.com/office/drawing/2014/main" id="{843D7325-465D-509F-F95A-237427F5780C}"/>
              </a:ext>
            </a:extLst>
          </p:cNvPr>
          <p:cNvSpPr>
            <a:spLocks noGrp="1"/>
          </p:cNvSpPr>
          <p:nvPr>
            <p:ph type="dt" sz="half" idx="10"/>
          </p:nvPr>
        </p:nvSpPr>
        <p:spPr/>
        <p:txBody>
          <a:bodyPr/>
          <a:lstStyle/>
          <a:p>
            <a:fld id="{E61D6C86-DFC9-4290-9482-623C517D97DF}" type="datetimeFigureOut">
              <a:rPr lang="fr-CA" smtClean="0"/>
              <a:t>2023-03-29</a:t>
            </a:fld>
            <a:endParaRPr lang="fr-CA"/>
          </a:p>
        </p:txBody>
      </p:sp>
      <p:sp>
        <p:nvSpPr>
          <p:cNvPr id="5" name="Espace réservé du pied de page 4">
            <a:extLst>
              <a:ext uri="{FF2B5EF4-FFF2-40B4-BE49-F238E27FC236}">
                <a16:creationId xmlns:a16="http://schemas.microsoft.com/office/drawing/2014/main" id="{BAA0CB12-BB98-C27A-690E-DB5C3C90FFC4}"/>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C3E123D8-BAAD-45E6-E2C9-7EFB741A7432}"/>
              </a:ext>
            </a:extLst>
          </p:cNvPr>
          <p:cNvSpPr>
            <a:spLocks noGrp="1"/>
          </p:cNvSpPr>
          <p:nvPr>
            <p:ph type="sldNum" sz="quarter" idx="12"/>
          </p:nvPr>
        </p:nvSpPr>
        <p:spPr/>
        <p:txBody>
          <a:bodyPr/>
          <a:lstStyle/>
          <a:p>
            <a:fld id="{33FB3FB2-75FE-421A-B20A-DB9A845FDCC1}" type="slidenum">
              <a:rPr lang="fr-CA" smtClean="0"/>
              <a:t>‹N°›</a:t>
            </a:fld>
            <a:endParaRPr lang="fr-CA"/>
          </a:p>
        </p:txBody>
      </p:sp>
    </p:spTree>
    <p:extLst>
      <p:ext uri="{BB962C8B-B14F-4D97-AF65-F5344CB8AC3E}">
        <p14:creationId xmlns:p14="http://schemas.microsoft.com/office/powerpoint/2010/main" val="1396664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F866C3-EA3F-C8A4-3797-50F20D7120D4}"/>
              </a:ext>
            </a:extLst>
          </p:cNvPr>
          <p:cNvSpPr>
            <a:spLocks noGrp="1"/>
          </p:cNvSpPr>
          <p:nvPr>
            <p:ph type="title"/>
          </p:nvPr>
        </p:nvSpPr>
        <p:spPr/>
        <p:txBody>
          <a:bodyPr/>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74EA6E97-EC72-4B8D-D17B-2923FD15C4DF}"/>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33DAE6F8-0253-88C9-FBA8-56644BBE628F}"/>
              </a:ext>
            </a:extLst>
          </p:cNvPr>
          <p:cNvSpPr>
            <a:spLocks noGrp="1"/>
          </p:cNvSpPr>
          <p:nvPr>
            <p:ph type="dt" sz="half" idx="10"/>
          </p:nvPr>
        </p:nvSpPr>
        <p:spPr/>
        <p:txBody>
          <a:bodyPr/>
          <a:lstStyle/>
          <a:p>
            <a:fld id="{E61D6C86-DFC9-4290-9482-623C517D97DF}" type="datetimeFigureOut">
              <a:rPr lang="fr-CA" smtClean="0"/>
              <a:t>2023-03-29</a:t>
            </a:fld>
            <a:endParaRPr lang="fr-CA"/>
          </a:p>
        </p:txBody>
      </p:sp>
      <p:sp>
        <p:nvSpPr>
          <p:cNvPr id="5" name="Espace réservé du pied de page 4">
            <a:extLst>
              <a:ext uri="{FF2B5EF4-FFF2-40B4-BE49-F238E27FC236}">
                <a16:creationId xmlns:a16="http://schemas.microsoft.com/office/drawing/2014/main" id="{CE51445C-95F0-A7D4-35A8-4D11B0040390}"/>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F38DF5F3-1C1F-9398-96E4-635E8CDCA149}"/>
              </a:ext>
            </a:extLst>
          </p:cNvPr>
          <p:cNvSpPr>
            <a:spLocks noGrp="1"/>
          </p:cNvSpPr>
          <p:nvPr>
            <p:ph type="sldNum" sz="quarter" idx="12"/>
          </p:nvPr>
        </p:nvSpPr>
        <p:spPr/>
        <p:txBody>
          <a:bodyPr/>
          <a:lstStyle/>
          <a:p>
            <a:fld id="{33FB3FB2-75FE-421A-B20A-DB9A845FDCC1}" type="slidenum">
              <a:rPr lang="fr-CA" smtClean="0"/>
              <a:t>‹N°›</a:t>
            </a:fld>
            <a:endParaRPr lang="fr-CA"/>
          </a:p>
        </p:txBody>
      </p:sp>
    </p:spTree>
    <p:extLst>
      <p:ext uri="{BB962C8B-B14F-4D97-AF65-F5344CB8AC3E}">
        <p14:creationId xmlns:p14="http://schemas.microsoft.com/office/powerpoint/2010/main" val="3732125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8F6BEF00-8F9C-0F47-7341-06C43C6D7878}"/>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27792ADF-09DB-94A7-B1EA-957E14808F38}"/>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EEC41E4B-70FD-9B9E-2997-CDC455F5DEFE}"/>
              </a:ext>
            </a:extLst>
          </p:cNvPr>
          <p:cNvSpPr>
            <a:spLocks noGrp="1"/>
          </p:cNvSpPr>
          <p:nvPr>
            <p:ph type="dt" sz="half" idx="10"/>
          </p:nvPr>
        </p:nvSpPr>
        <p:spPr/>
        <p:txBody>
          <a:bodyPr/>
          <a:lstStyle/>
          <a:p>
            <a:fld id="{E61D6C86-DFC9-4290-9482-623C517D97DF}" type="datetimeFigureOut">
              <a:rPr lang="fr-CA" smtClean="0"/>
              <a:t>2023-03-29</a:t>
            </a:fld>
            <a:endParaRPr lang="fr-CA"/>
          </a:p>
        </p:txBody>
      </p:sp>
      <p:sp>
        <p:nvSpPr>
          <p:cNvPr id="5" name="Espace réservé du pied de page 4">
            <a:extLst>
              <a:ext uri="{FF2B5EF4-FFF2-40B4-BE49-F238E27FC236}">
                <a16:creationId xmlns:a16="http://schemas.microsoft.com/office/drawing/2014/main" id="{FB1BC0BC-01E7-0182-A070-D875E13F6FAE}"/>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0485E9E8-58BC-ABFD-21AD-C0496C0F6E4F}"/>
              </a:ext>
            </a:extLst>
          </p:cNvPr>
          <p:cNvSpPr>
            <a:spLocks noGrp="1"/>
          </p:cNvSpPr>
          <p:nvPr>
            <p:ph type="sldNum" sz="quarter" idx="12"/>
          </p:nvPr>
        </p:nvSpPr>
        <p:spPr/>
        <p:txBody>
          <a:bodyPr/>
          <a:lstStyle/>
          <a:p>
            <a:fld id="{33FB3FB2-75FE-421A-B20A-DB9A845FDCC1}" type="slidenum">
              <a:rPr lang="fr-CA" smtClean="0"/>
              <a:t>‹N°›</a:t>
            </a:fld>
            <a:endParaRPr lang="fr-CA"/>
          </a:p>
        </p:txBody>
      </p:sp>
    </p:spTree>
    <p:extLst>
      <p:ext uri="{BB962C8B-B14F-4D97-AF65-F5344CB8AC3E}">
        <p14:creationId xmlns:p14="http://schemas.microsoft.com/office/powerpoint/2010/main" val="3317078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F030E58-8823-B8EE-32FE-384D1919D11F}"/>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1E2B959C-6590-3C01-9A2A-30E6F8C4C47F}"/>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3BF561DE-0C5A-FCD5-820C-DCF10CB46619}"/>
              </a:ext>
            </a:extLst>
          </p:cNvPr>
          <p:cNvSpPr>
            <a:spLocks noGrp="1"/>
          </p:cNvSpPr>
          <p:nvPr>
            <p:ph type="dt" sz="half" idx="10"/>
          </p:nvPr>
        </p:nvSpPr>
        <p:spPr/>
        <p:txBody>
          <a:bodyPr/>
          <a:lstStyle/>
          <a:p>
            <a:fld id="{E61D6C86-DFC9-4290-9482-623C517D97DF}" type="datetimeFigureOut">
              <a:rPr lang="fr-CA" smtClean="0"/>
              <a:t>2023-03-29</a:t>
            </a:fld>
            <a:endParaRPr lang="fr-CA"/>
          </a:p>
        </p:txBody>
      </p:sp>
      <p:sp>
        <p:nvSpPr>
          <p:cNvPr id="5" name="Espace réservé du pied de page 4">
            <a:extLst>
              <a:ext uri="{FF2B5EF4-FFF2-40B4-BE49-F238E27FC236}">
                <a16:creationId xmlns:a16="http://schemas.microsoft.com/office/drawing/2014/main" id="{25E82DAE-8F40-AF82-CB55-0C1F95096394}"/>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B9F79CA9-45C6-385A-4DF3-28D7C4E793AF}"/>
              </a:ext>
            </a:extLst>
          </p:cNvPr>
          <p:cNvSpPr>
            <a:spLocks noGrp="1"/>
          </p:cNvSpPr>
          <p:nvPr>
            <p:ph type="sldNum" sz="quarter" idx="12"/>
          </p:nvPr>
        </p:nvSpPr>
        <p:spPr/>
        <p:txBody>
          <a:bodyPr/>
          <a:lstStyle/>
          <a:p>
            <a:fld id="{33FB3FB2-75FE-421A-B20A-DB9A845FDCC1}" type="slidenum">
              <a:rPr lang="fr-CA" smtClean="0"/>
              <a:t>‹N°›</a:t>
            </a:fld>
            <a:endParaRPr lang="fr-CA"/>
          </a:p>
        </p:txBody>
      </p:sp>
    </p:spTree>
    <p:extLst>
      <p:ext uri="{BB962C8B-B14F-4D97-AF65-F5344CB8AC3E}">
        <p14:creationId xmlns:p14="http://schemas.microsoft.com/office/powerpoint/2010/main" val="1836870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AA08130-7EE2-27B5-EC74-83C5ADAF0889}"/>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CA"/>
          </a:p>
        </p:txBody>
      </p:sp>
      <p:sp>
        <p:nvSpPr>
          <p:cNvPr id="3" name="Espace réservé du texte 2">
            <a:extLst>
              <a:ext uri="{FF2B5EF4-FFF2-40B4-BE49-F238E27FC236}">
                <a16:creationId xmlns:a16="http://schemas.microsoft.com/office/drawing/2014/main" id="{41773304-17AF-E4B3-31AE-35CFB4962B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F9FEAB15-4111-18D7-E748-DE92B50DEFB5}"/>
              </a:ext>
            </a:extLst>
          </p:cNvPr>
          <p:cNvSpPr>
            <a:spLocks noGrp="1"/>
          </p:cNvSpPr>
          <p:nvPr>
            <p:ph type="dt" sz="half" idx="10"/>
          </p:nvPr>
        </p:nvSpPr>
        <p:spPr/>
        <p:txBody>
          <a:bodyPr/>
          <a:lstStyle/>
          <a:p>
            <a:fld id="{E61D6C86-DFC9-4290-9482-623C517D97DF}" type="datetimeFigureOut">
              <a:rPr lang="fr-CA" smtClean="0"/>
              <a:t>2023-03-29</a:t>
            </a:fld>
            <a:endParaRPr lang="fr-CA"/>
          </a:p>
        </p:txBody>
      </p:sp>
      <p:sp>
        <p:nvSpPr>
          <p:cNvPr id="5" name="Espace réservé du pied de page 4">
            <a:extLst>
              <a:ext uri="{FF2B5EF4-FFF2-40B4-BE49-F238E27FC236}">
                <a16:creationId xmlns:a16="http://schemas.microsoft.com/office/drawing/2014/main" id="{EDFC1626-39AA-52CF-B48A-B95E45CFEFAA}"/>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DC67DE27-5372-7C25-C1F8-D46D187386C7}"/>
              </a:ext>
            </a:extLst>
          </p:cNvPr>
          <p:cNvSpPr>
            <a:spLocks noGrp="1"/>
          </p:cNvSpPr>
          <p:nvPr>
            <p:ph type="sldNum" sz="quarter" idx="12"/>
          </p:nvPr>
        </p:nvSpPr>
        <p:spPr/>
        <p:txBody>
          <a:bodyPr/>
          <a:lstStyle/>
          <a:p>
            <a:fld id="{33FB3FB2-75FE-421A-B20A-DB9A845FDCC1}" type="slidenum">
              <a:rPr lang="fr-CA" smtClean="0"/>
              <a:t>‹N°›</a:t>
            </a:fld>
            <a:endParaRPr lang="fr-CA"/>
          </a:p>
        </p:txBody>
      </p:sp>
    </p:spTree>
    <p:extLst>
      <p:ext uri="{BB962C8B-B14F-4D97-AF65-F5344CB8AC3E}">
        <p14:creationId xmlns:p14="http://schemas.microsoft.com/office/powerpoint/2010/main" val="1433496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988B99-4553-97D9-7625-92FF3985FCB0}"/>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1B69E9E9-9B3F-B063-D867-A8A2F5521D72}"/>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contenu 3">
            <a:extLst>
              <a:ext uri="{FF2B5EF4-FFF2-40B4-BE49-F238E27FC236}">
                <a16:creationId xmlns:a16="http://schemas.microsoft.com/office/drawing/2014/main" id="{5BF44C58-5513-D20E-75E9-75C16BD854A4}"/>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e la date 4">
            <a:extLst>
              <a:ext uri="{FF2B5EF4-FFF2-40B4-BE49-F238E27FC236}">
                <a16:creationId xmlns:a16="http://schemas.microsoft.com/office/drawing/2014/main" id="{8C3BDC18-D7D9-073F-1EF0-C5C1B88CF29C}"/>
              </a:ext>
            </a:extLst>
          </p:cNvPr>
          <p:cNvSpPr>
            <a:spLocks noGrp="1"/>
          </p:cNvSpPr>
          <p:nvPr>
            <p:ph type="dt" sz="half" idx="10"/>
          </p:nvPr>
        </p:nvSpPr>
        <p:spPr/>
        <p:txBody>
          <a:bodyPr/>
          <a:lstStyle/>
          <a:p>
            <a:fld id="{E61D6C86-DFC9-4290-9482-623C517D97DF}" type="datetimeFigureOut">
              <a:rPr lang="fr-CA" smtClean="0"/>
              <a:t>2023-03-29</a:t>
            </a:fld>
            <a:endParaRPr lang="fr-CA"/>
          </a:p>
        </p:txBody>
      </p:sp>
      <p:sp>
        <p:nvSpPr>
          <p:cNvPr id="6" name="Espace réservé du pied de page 5">
            <a:extLst>
              <a:ext uri="{FF2B5EF4-FFF2-40B4-BE49-F238E27FC236}">
                <a16:creationId xmlns:a16="http://schemas.microsoft.com/office/drawing/2014/main" id="{2646126A-3EA2-DB77-A416-39D5D35DD433}"/>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EC07BA13-6A49-1F90-7610-AEC1BF8C0F16}"/>
              </a:ext>
            </a:extLst>
          </p:cNvPr>
          <p:cNvSpPr>
            <a:spLocks noGrp="1"/>
          </p:cNvSpPr>
          <p:nvPr>
            <p:ph type="sldNum" sz="quarter" idx="12"/>
          </p:nvPr>
        </p:nvSpPr>
        <p:spPr/>
        <p:txBody>
          <a:bodyPr/>
          <a:lstStyle/>
          <a:p>
            <a:fld id="{33FB3FB2-75FE-421A-B20A-DB9A845FDCC1}" type="slidenum">
              <a:rPr lang="fr-CA" smtClean="0"/>
              <a:t>‹N°›</a:t>
            </a:fld>
            <a:endParaRPr lang="fr-CA"/>
          </a:p>
        </p:txBody>
      </p:sp>
    </p:spTree>
    <p:extLst>
      <p:ext uri="{BB962C8B-B14F-4D97-AF65-F5344CB8AC3E}">
        <p14:creationId xmlns:p14="http://schemas.microsoft.com/office/powerpoint/2010/main" val="3323156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5D9D9D-0C2E-B138-D4F1-5B24F779C1AB}"/>
              </a:ext>
            </a:extLst>
          </p:cNvPr>
          <p:cNvSpPr>
            <a:spLocks noGrp="1"/>
          </p:cNvSpPr>
          <p:nvPr>
            <p:ph type="title"/>
          </p:nvPr>
        </p:nvSpPr>
        <p:spPr>
          <a:xfrm>
            <a:off x="839788" y="365125"/>
            <a:ext cx="10515600" cy="1325563"/>
          </a:xfrm>
        </p:spPr>
        <p:txBody>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67E13DA2-F021-04E2-6465-7767DA36170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9F47EBFA-2D5A-A3D7-DD9B-DD9E48A0D81D}"/>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texte 4">
            <a:extLst>
              <a:ext uri="{FF2B5EF4-FFF2-40B4-BE49-F238E27FC236}">
                <a16:creationId xmlns:a16="http://schemas.microsoft.com/office/drawing/2014/main" id="{223621F2-21A6-D209-5769-8CE90E3C12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25AB35D7-8B47-EAAA-0DB5-A0941FE813C4}"/>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7" name="Espace réservé de la date 6">
            <a:extLst>
              <a:ext uri="{FF2B5EF4-FFF2-40B4-BE49-F238E27FC236}">
                <a16:creationId xmlns:a16="http://schemas.microsoft.com/office/drawing/2014/main" id="{33767C85-28EC-EAB6-12C7-F370A855348E}"/>
              </a:ext>
            </a:extLst>
          </p:cNvPr>
          <p:cNvSpPr>
            <a:spLocks noGrp="1"/>
          </p:cNvSpPr>
          <p:nvPr>
            <p:ph type="dt" sz="half" idx="10"/>
          </p:nvPr>
        </p:nvSpPr>
        <p:spPr/>
        <p:txBody>
          <a:bodyPr/>
          <a:lstStyle/>
          <a:p>
            <a:fld id="{E61D6C86-DFC9-4290-9482-623C517D97DF}" type="datetimeFigureOut">
              <a:rPr lang="fr-CA" smtClean="0"/>
              <a:t>2023-03-29</a:t>
            </a:fld>
            <a:endParaRPr lang="fr-CA"/>
          </a:p>
        </p:txBody>
      </p:sp>
      <p:sp>
        <p:nvSpPr>
          <p:cNvPr id="8" name="Espace réservé du pied de page 7">
            <a:extLst>
              <a:ext uri="{FF2B5EF4-FFF2-40B4-BE49-F238E27FC236}">
                <a16:creationId xmlns:a16="http://schemas.microsoft.com/office/drawing/2014/main" id="{3D029EB6-7601-BE14-B4B1-8F3F4611FC69}"/>
              </a:ext>
            </a:extLst>
          </p:cNvPr>
          <p:cNvSpPr>
            <a:spLocks noGrp="1"/>
          </p:cNvSpPr>
          <p:nvPr>
            <p:ph type="ftr" sz="quarter" idx="11"/>
          </p:nvPr>
        </p:nvSpPr>
        <p:spPr/>
        <p:txBody>
          <a:bodyPr/>
          <a:lstStyle/>
          <a:p>
            <a:endParaRPr lang="fr-CA"/>
          </a:p>
        </p:txBody>
      </p:sp>
      <p:sp>
        <p:nvSpPr>
          <p:cNvPr id="9" name="Espace réservé du numéro de diapositive 8">
            <a:extLst>
              <a:ext uri="{FF2B5EF4-FFF2-40B4-BE49-F238E27FC236}">
                <a16:creationId xmlns:a16="http://schemas.microsoft.com/office/drawing/2014/main" id="{C1DB3930-717B-1847-82E4-DF9EE514248C}"/>
              </a:ext>
            </a:extLst>
          </p:cNvPr>
          <p:cNvSpPr>
            <a:spLocks noGrp="1"/>
          </p:cNvSpPr>
          <p:nvPr>
            <p:ph type="sldNum" sz="quarter" idx="12"/>
          </p:nvPr>
        </p:nvSpPr>
        <p:spPr/>
        <p:txBody>
          <a:bodyPr/>
          <a:lstStyle/>
          <a:p>
            <a:fld id="{33FB3FB2-75FE-421A-B20A-DB9A845FDCC1}" type="slidenum">
              <a:rPr lang="fr-CA" smtClean="0"/>
              <a:t>‹N°›</a:t>
            </a:fld>
            <a:endParaRPr lang="fr-CA"/>
          </a:p>
        </p:txBody>
      </p:sp>
    </p:spTree>
    <p:extLst>
      <p:ext uri="{BB962C8B-B14F-4D97-AF65-F5344CB8AC3E}">
        <p14:creationId xmlns:p14="http://schemas.microsoft.com/office/powerpoint/2010/main" val="3428503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3B6E76-D283-0B90-C793-78C650861191}"/>
              </a:ext>
            </a:extLst>
          </p:cNvPr>
          <p:cNvSpPr>
            <a:spLocks noGrp="1"/>
          </p:cNvSpPr>
          <p:nvPr>
            <p:ph type="title"/>
          </p:nvPr>
        </p:nvSpPr>
        <p:spPr/>
        <p:txBody>
          <a:bodyPr/>
          <a:lstStyle/>
          <a:p>
            <a:r>
              <a:rPr lang="fr-FR"/>
              <a:t>Modifiez le style du titre</a:t>
            </a:r>
            <a:endParaRPr lang="fr-CA"/>
          </a:p>
        </p:txBody>
      </p:sp>
      <p:sp>
        <p:nvSpPr>
          <p:cNvPr id="3" name="Espace réservé de la date 2">
            <a:extLst>
              <a:ext uri="{FF2B5EF4-FFF2-40B4-BE49-F238E27FC236}">
                <a16:creationId xmlns:a16="http://schemas.microsoft.com/office/drawing/2014/main" id="{927446E7-2C6B-69AD-EE5B-7A732ABC999C}"/>
              </a:ext>
            </a:extLst>
          </p:cNvPr>
          <p:cNvSpPr>
            <a:spLocks noGrp="1"/>
          </p:cNvSpPr>
          <p:nvPr>
            <p:ph type="dt" sz="half" idx="10"/>
          </p:nvPr>
        </p:nvSpPr>
        <p:spPr/>
        <p:txBody>
          <a:bodyPr/>
          <a:lstStyle/>
          <a:p>
            <a:fld id="{E61D6C86-DFC9-4290-9482-623C517D97DF}" type="datetimeFigureOut">
              <a:rPr lang="fr-CA" smtClean="0"/>
              <a:t>2023-03-29</a:t>
            </a:fld>
            <a:endParaRPr lang="fr-CA"/>
          </a:p>
        </p:txBody>
      </p:sp>
      <p:sp>
        <p:nvSpPr>
          <p:cNvPr id="4" name="Espace réservé du pied de page 3">
            <a:extLst>
              <a:ext uri="{FF2B5EF4-FFF2-40B4-BE49-F238E27FC236}">
                <a16:creationId xmlns:a16="http://schemas.microsoft.com/office/drawing/2014/main" id="{0750682B-E9F1-26C2-5440-729703768E06}"/>
              </a:ext>
            </a:extLst>
          </p:cNvPr>
          <p:cNvSpPr>
            <a:spLocks noGrp="1"/>
          </p:cNvSpPr>
          <p:nvPr>
            <p:ph type="ftr" sz="quarter" idx="11"/>
          </p:nvPr>
        </p:nvSpPr>
        <p:spPr/>
        <p:txBody>
          <a:bodyPr/>
          <a:lstStyle/>
          <a:p>
            <a:endParaRPr lang="fr-CA"/>
          </a:p>
        </p:txBody>
      </p:sp>
      <p:sp>
        <p:nvSpPr>
          <p:cNvPr id="5" name="Espace réservé du numéro de diapositive 4">
            <a:extLst>
              <a:ext uri="{FF2B5EF4-FFF2-40B4-BE49-F238E27FC236}">
                <a16:creationId xmlns:a16="http://schemas.microsoft.com/office/drawing/2014/main" id="{3478A051-C245-22DC-0B0B-349D034A57D7}"/>
              </a:ext>
            </a:extLst>
          </p:cNvPr>
          <p:cNvSpPr>
            <a:spLocks noGrp="1"/>
          </p:cNvSpPr>
          <p:nvPr>
            <p:ph type="sldNum" sz="quarter" idx="12"/>
          </p:nvPr>
        </p:nvSpPr>
        <p:spPr/>
        <p:txBody>
          <a:bodyPr/>
          <a:lstStyle/>
          <a:p>
            <a:fld id="{33FB3FB2-75FE-421A-B20A-DB9A845FDCC1}" type="slidenum">
              <a:rPr lang="fr-CA" smtClean="0"/>
              <a:t>‹N°›</a:t>
            </a:fld>
            <a:endParaRPr lang="fr-CA"/>
          </a:p>
        </p:txBody>
      </p:sp>
    </p:spTree>
    <p:extLst>
      <p:ext uri="{BB962C8B-B14F-4D97-AF65-F5344CB8AC3E}">
        <p14:creationId xmlns:p14="http://schemas.microsoft.com/office/powerpoint/2010/main" val="2503469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4562D47C-3573-0EED-BFB5-93EF29E120B2}"/>
              </a:ext>
            </a:extLst>
          </p:cNvPr>
          <p:cNvSpPr>
            <a:spLocks noGrp="1"/>
          </p:cNvSpPr>
          <p:nvPr>
            <p:ph type="dt" sz="half" idx="10"/>
          </p:nvPr>
        </p:nvSpPr>
        <p:spPr/>
        <p:txBody>
          <a:bodyPr/>
          <a:lstStyle/>
          <a:p>
            <a:fld id="{E61D6C86-DFC9-4290-9482-623C517D97DF}" type="datetimeFigureOut">
              <a:rPr lang="fr-CA" smtClean="0"/>
              <a:t>2023-03-29</a:t>
            </a:fld>
            <a:endParaRPr lang="fr-CA"/>
          </a:p>
        </p:txBody>
      </p:sp>
      <p:sp>
        <p:nvSpPr>
          <p:cNvPr id="3" name="Espace réservé du pied de page 2">
            <a:extLst>
              <a:ext uri="{FF2B5EF4-FFF2-40B4-BE49-F238E27FC236}">
                <a16:creationId xmlns:a16="http://schemas.microsoft.com/office/drawing/2014/main" id="{C00A71BA-7E98-D49F-A83F-35BBA54A62A5}"/>
              </a:ext>
            </a:extLst>
          </p:cNvPr>
          <p:cNvSpPr>
            <a:spLocks noGrp="1"/>
          </p:cNvSpPr>
          <p:nvPr>
            <p:ph type="ftr" sz="quarter" idx="11"/>
          </p:nvPr>
        </p:nvSpPr>
        <p:spPr/>
        <p:txBody>
          <a:bodyPr/>
          <a:lstStyle/>
          <a:p>
            <a:endParaRPr lang="fr-CA"/>
          </a:p>
        </p:txBody>
      </p:sp>
      <p:sp>
        <p:nvSpPr>
          <p:cNvPr id="4" name="Espace réservé du numéro de diapositive 3">
            <a:extLst>
              <a:ext uri="{FF2B5EF4-FFF2-40B4-BE49-F238E27FC236}">
                <a16:creationId xmlns:a16="http://schemas.microsoft.com/office/drawing/2014/main" id="{C1C534F9-78B4-CDDE-DB1E-D9C5B6304D11}"/>
              </a:ext>
            </a:extLst>
          </p:cNvPr>
          <p:cNvSpPr>
            <a:spLocks noGrp="1"/>
          </p:cNvSpPr>
          <p:nvPr>
            <p:ph type="sldNum" sz="quarter" idx="12"/>
          </p:nvPr>
        </p:nvSpPr>
        <p:spPr/>
        <p:txBody>
          <a:bodyPr/>
          <a:lstStyle/>
          <a:p>
            <a:fld id="{33FB3FB2-75FE-421A-B20A-DB9A845FDCC1}" type="slidenum">
              <a:rPr lang="fr-CA" smtClean="0"/>
              <a:t>‹N°›</a:t>
            </a:fld>
            <a:endParaRPr lang="fr-CA"/>
          </a:p>
        </p:txBody>
      </p:sp>
    </p:spTree>
    <p:extLst>
      <p:ext uri="{BB962C8B-B14F-4D97-AF65-F5344CB8AC3E}">
        <p14:creationId xmlns:p14="http://schemas.microsoft.com/office/powerpoint/2010/main" val="1477464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BB6143-5E6A-2A40-26E7-43B8A685BCB2}"/>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du contenu 2">
            <a:extLst>
              <a:ext uri="{FF2B5EF4-FFF2-40B4-BE49-F238E27FC236}">
                <a16:creationId xmlns:a16="http://schemas.microsoft.com/office/drawing/2014/main" id="{9DCD6DA2-7BB3-79F5-6110-7CBF20ED3F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texte 3">
            <a:extLst>
              <a:ext uri="{FF2B5EF4-FFF2-40B4-BE49-F238E27FC236}">
                <a16:creationId xmlns:a16="http://schemas.microsoft.com/office/drawing/2014/main" id="{1B9EC494-2D10-A8D2-F385-0120D9A827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F9969C3-1024-8578-D95E-9A98B5FEBC58}"/>
              </a:ext>
            </a:extLst>
          </p:cNvPr>
          <p:cNvSpPr>
            <a:spLocks noGrp="1"/>
          </p:cNvSpPr>
          <p:nvPr>
            <p:ph type="dt" sz="half" idx="10"/>
          </p:nvPr>
        </p:nvSpPr>
        <p:spPr/>
        <p:txBody>
          <a:bodyPr/>
          <a:lstStyle/>
          <a:p>
            <a:fld id="{E61D6C86-DFC9-4290-9482-623C517D97DF}" type="datetimeFigureOut">
              <a:rPr lang="fr-CA" smtClean="0"/>
              <a:t>2023-03-29</a:t>
            </a:fld>
            <a:endParaRPr lang="fr-CA"/>
          </a:p>
        </p:txBody>
      </p:sp>
      <p:sp>
        <p:nvSpPr>
          <p:cNvPr id="6" name="Espace réservé du pied de page 5">
            <a:extLst>
              <a:ext uri="{FF2B5EF4-FFF2-40B4-BE49-F238E27FC236}">
                <a16:creationId xmlns:a16="http://schemas.microsoft.com/office/drawing/2014/main" id="{726C146D-B5E2-6BC5-7C04-4E5DB7AD5270}"/>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85977734-5FF3-E717-C050-2F8C7E0EAF39}"/>
              </a:ext>
            </a:extLst>
          </p:cNvPr>
          <p:cNvSpPr>
            <a:spLocks noGrp="1"/>
          </p:cNvSpPr>
          <p:nvPr>
            <p:ph type="sldNum" sz="quarter" idx="12"/>
          </p:nvPr>
        </p:nvSpPr>
        <p:spPr/>
        <p:txBody>
          <a:bodyPr/>
          <a:lstStyle/>
          <a:p>
            <a:fld id="{33FB3FB2-75FE-421A-B20A-DB9A845FDCC1}" type="slidenum">
              <a:rPr lang="fr-CA" smtClean="0"/>
              <a:t>‹N°›</a:t>
            </a:fld>
            <a:endParaRPr lang="fr-CA"/>
          </a:p>
        </p:txBody>
      </p:sp>
    </p:spTree>
    <p:extLst>
      <p:ext uri="{BB962C8B-B14F-4D97-AF65-F5344CB8AC3E}">
        <p14:creationId xmlns:p14="http://schemas.microsoft.com/office/powerpoint/2010/main" val="866306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B6188E-9A8C-EAD2-0F32-8D3A7BC074F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pour une image  2">
            <a:extLst>
              <a:ext uri="{FF2B5EF4-FFF2-40B4-BE49-F238E27FC236}">
                <a16:creationId xmlns:a16="http://schemas.microsoft.com/office/drawing/2014/main" id="{890ABB75-FF75-AC7D-DAC1-86391D45EC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a:extLst>
              <a:ext uri="{FF2B5EF4-FFF2-40B4-BE49-F238E27FC236}">
                <a16:creationId xmlns:a16="http://schemas.microsoft.com/office/drawing/2014/main" id="{007D2489-76C3-455E-1FFC-73CF2FFCBE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FE8139D-D1A7-8FC8-4129-984CFE597B37}"/>
              </a:ext>
            </a:extLst>
          </p:cNvPr>
          <p:cNvSpPr>
            <a:spLocks noGrp="1"/>
          </p:cNvSpPr>
          <p:nvPr>
            <p:ph type="dt" sz="half" idx="10"/>
          </p:nvPr>
        </p:nvSpPr>
        <p:spPr/>
        <p:txBody>
          <a:bodyPr/>
          <a:lstStyle/>
          <a:p>
            <a:fld id="{E61D6C86-DFC9-4290-9482-623C517D97DF}" type="datetimeFigureOut">
              <a:rPr lang="fr-CA" smtClean="0"/>
              <a:t>2023-03-29</a:t>
            </a:fld>
            <a:endParaRPr lang="fr-CA"/>
          </a:p>
        </p:txBody>
      </p:sp>
      <p:sp>
        <p:nvSpPr>
          <p:cNvPr id="6" name="Espace réservé du pied de page 5">
            <a:extLst>
              <a:ext uri="{FF2B5EF4-FFF2-40B4-BE49-F238E27FC236}">
                <a16:creationId xmlns:a16="http://schemas.microsoft.com/office/drawing/2014/main" id="{8B921527-47D8-DF62-52D3-0BA9DACB5105}"/>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1AE0313D-5F9B-2532-423B-1AD50F11980D}"/>
              </a:ext>
            </a:extLst>
          </p:cNvPr>
          <p:cNvSpPr>
            <a:spLocks noGrp="1"/>
          </p:cNvSpPr>
          <p:nvPr>
            <p:ph type="sldNum" sz="quarter" idx="12"/>
          </p:nvPr>
        </p:nvSpPr>
        <p:spPr/>
        <p:txBody>
          <a:bodyPr/>
          <a:lstStyle/>
          <a:p>
            <a:fld id="{33FB3FB2-75FE-421A-B20A-DB9A845FDCC1}" type="slidenum">
              <a:rPr lang="fr-CA" smtClean="0"/>
              <a:t>‹N°›</a:t>
            </a:fld>
            <a:endParaRPr lang="fr-CA"/>
          </a:p>
        </p:txBody>
      </p:sp>
    </p:spTree>
    <p:extLst>
      <p:ext uri="{BB962C8B-B14F-4D97-AF65-F5344CB8AC3E}">
        <p14:creationId xmlns:p14="http://schemas.microsoft.com/office/powerpoint/2010/main" val="676543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9DB8807A-9BA9-65CC-8ED6-9AFF5F9B0B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BB51ADF3-01D5-0CBE-081E-EAB343ADAD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67312325-B10A-69E2-CB05-5FB5D1E9B9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1D6C86-DFC9-4290-9482-623C517D97DF}" type="datetimeFigureOut">
              <a:rPr lang="fr-CA" smtClean="0"/>
              <a:t>2023-03-29</a:t>
            </a:fld>
            <a:endParaRPr lang="fr-CA"/>
          </a:p>
        </p:txBody>
      </p:sp>
      <p:sp>
        <p:nvSpPr>
          <p:cNvPr id="5" name="Espace réservé du pied de page 4">
            <a:extLst>
              <a:ext uri="{FF2B5EF4-FFF2-40B4-BE49-F238E27FC236}">
                <a16:creationId xmlns:a16="http://schemas.microsoft.com/office/drawing/2014/main" id="{F42A9A47-9967-F831-8C63-1CA996CBFB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a:extLst>
              <a:ext uri="{FF2B5EF4-FFF2-40B4-BE49-F238E27FC236}">
                <a16:creationId xmlns:a16="http://schemas.microsoft.com/office/drawing/2014/main" id="{3EF2E3B2-646A-89AA-C569-F49C38FF0AC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FB3FB2-75FE-421A-B20A-DB9A845FDCC1}" type="slidenum">
              <a:rPr lang="fr-CA" smtClean="0"/>
              <a:t>‹N°›</a:t>
            </a:fld>
            <a:endParaRPr lang="fr-CA"/>
          </a:p>
        </p:txBody>
      </p:sp>
    </p:spTree>
    <p:extLst>
      <p:ext uri="{BB962C8B-B14F-4D97-AF65-F5344CB8AC3E}">
        <p14:creationId xmlns:p14="http://schemas.microsoft.com/office/powerpoint/2010/main" val="30465921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FD26A16-4710-0DFB-B58D-1A0F98AE4D2F}"/>
              </a:ext>
            </a:extLst>
          </p:cNvPr>
          <p:cNvSpPr>
            <a:spLocks noGrp="1"/>
          </p:cNvSpPr>
          <p:nvPr>
            <p:ph type="ctrTitle"/>
          </p:nvPr>
        </p:nvSpPr>
        <p:spPr/>
        <p:txBody>
          <a:bodyPr/>
          <a:lstStyle/>
          <a:p>
            <a:r>
              <a:rPr lang="fr-CA" dirty="0"/>
              <a:t>AQUOPS</a:t>
            </a:r>
          </a:p>
        </p:txBody>
      </p:sp>
      <p:sp>
        <p:nvSpPr>
          <p:cNvPr id="3" name="Sous-titre 2">
            <a:extLst>
              <a:ext uri="{FF2B5EF4-FFF2-40B4-BE49-F238E27FC236}">
                <a16:creationId xmlns:a16="http://schemas.microsoft.com/office/drawing/2014/main" id="{396EB027-C0F2-C003-75EA-3EA627E97001}"/>
              </a:ext>
            </a:extLst>
          </p:cNvPr>
          <p:cNvSpPr>
            <a:spLocks noGrp="1"/>
          </p:cNvSpPr>
          <p:nvPr>
            <p:ph type="subTitle" idx="1"/>
          </p:nvPr>
        </p:nvSpPr>
        <p:spPr/>
        <p:txBody>
          <a:bodyPr/>
          <a:lstStyle/>
          <a:p>
            <a:r>
              <a:rPr lang="fr-CA" dirty="0"/>
              <a:t> </a:t>
            </a:r>
          </a:p>
          <a:p>
            <a:r>
              <a:rPr lang="fr-CA" dirty="0"/>
              <a:t>156</a:t>
            </a:r>
          </a:p>
          <a:p>
            <a:r>
              <a:rPr lang="fr-CA" b="1" i="0" u="none" strike="noStrike" dirty="0" err="1">
                <a:solidFill>
                  <a:srgbClr val="444444"/>
                </a:solidFill>
                <a:effectLst/>
              </a:rPr>
              <a:t>Thinglink</a:t>
            </a:r>
            <a:endParaRPr lang="fr-CA" b="1" i="0" u="none" strike="noStrike" dirty="0">
              <a:solidFill>
                <a:srgbClr val="444444"/>
              </a:solidFill>
              <a:effectLst/>
            </a:endParaRPr>
          </a:p>
          <a:p>
            <a:endParaRPr lang="fr-CA" dirty="0"/>
          </a:p>
        </p:txBody>
      </p:sp>
    </p:spTree>
    <p:extLst>
      <p:ext uri="{BB962C8B-B14F-4D97-AF65-F5344CB8AC3E}">
        <p14:creationId xmlns:p14="http://schemas.microsoft.com/office/powerpoint/2010/main" val="861477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E1D7F7C-25A2-4D49-780D-2E8F4E1546EF}"/>
              </a:ext>
            </a:extLst>
          </p:cNvPr>
          <p:cNvSpPr>
            <a:spLocks noGrp="1"/>
          </p:cNvSpPr>
          <p:nvPr>
            <p:ph idx="1"/>
          </p:nvPr>
        </p:nvSpPr>
        <p:spPr>
          <a:xfrm>
            <a:off x="559420" y="442874"/>
            <a:ext cx="10515600" cy="6247858"/>
          </a:xfrm>
        </p:spPr>
        <p:txBody>
          <a:bodyPr>
            <a:normAutofit fontScale="85000" lnSpcReduction="20000"/>
          </a:bodyPr>
          <a:lstStyle/>
          <a:p>
            <a:r>
              <a:rPr lang="fr-CA" dirty="0"/>
              <a:t>Nom: Marie-Claude Monette</a:t>
            </a:r>
          </a:p>
          <a:p>
            <a:r>
              <a:rPr lang="fr-CA" dirty="0"/>
              <a:t>Nom: Jean-Pierre Dufresne</a:t>
            </a:r>
          </a:p>
          <a:p>
            <a:endParaRPr lang="fr-CA" dirty="0"/>
          </a:p>
          <a:p>
            <a:pPr algn="l" fontAlgn="base"/>
            <a:r>
              <a:rPr lang="fr-CA" b="0" i="0" cap="all" dirty="0">
                <a:solidFill>
                  <a:srgbClr val="4A4A4A"/>
                </a:solidFill>
                <a:effectLst/>
              </a:rPr>
              <a:t>DESCRIPTIF</a:t>
            </a:r>
          </a:p>
          <a:p>
            <a:pPr algn="just" fontAlgn="base"/>
            <a:r>
              <a:rPr lang="fr-CA" b="0" i="0" dirty="0">
                <a:effectLst/>
              </a:rPr>
              <a:t>Le but de cet atelier est de présenter notre retour d’expérience de création d’un parcours d’apprentissage au moyen de l’application </a:t>
            </a:r>
            <a:r>
              <a:rPr lang="fr-CA" b="0" i="0" dirty="0" err="1">
                <a:effectLst/>
              </a:rPr>
              <a:t>Thinglink</a:t>
            </a:r>
            <a:r>
              <a:rPr lang="fr-CA" b="0" i="0" dirty="0">
                <a:effectLst/>
              </a:rPr>
              <a:t> afin de vous permettre de le reproduire et de l'adapter l’expérience en fonction de vos besoins. Ce premier parcours allie les principes de la classe inversée, des simulations et des jeux de rôle afin de permettre à nos élèves de 2</a:t>
            </a:r>
            <a:r>
              <a:rPr lang="fr-CA" b="0" i="0" baseline="30000" dirty="0">
                <a:effectLst/>
              </a:rPr>
              <a:t>e</a:t>
            </a:r>
            <a:r>
              <a:rPr lang="fr-CA" b="0" i="0" dirty="0">
                <a:effectLst/>
              </a:rPr>
              <a:t> secondaire du cours d’Histoire et éducation à la citoyenneté de vivre les principaux concepts liés à la Révolution française. Notre atelier portera sur : La planification de la séquence au moyen des techniques de remue-méninge et des applications d’organisateur graphique; Le choix des outils tel que </a:t>
            </a:r>
            <a:r>
              <a:rPr lang="fr-CA" b="0" i="0" dirty="0" err="1">
                <a:effectLst/>
              </a:rPr>
              <a:t>Thinglink</a:t>
            </a:r>
            <a:r>
              <a:rPr lang="fr-CA" b="0" i="0" dirty="0">
                <a:effectLst/>
              </a:rPr>
              <a:t> et Google </a:t>
            </a:r>
            <a:r>
              <a:rPr lang="fr-CA" b="0" i="0" dirty="0" err="1">
                <a:effectLst/>
              </a:rPr>
              <a:t>forms</a:t>
            </a:r>
            <a:r>
              <a:rPr lang="fr-CA" b="0" i="0" dirty="0">
                <a:effectLst/>
              </a:rPr>
              <a:t> ainsi que certains outils génériques de capture d’écran, d’édition vidéo et de présentation; Les modes d’évaluation, du suivi et de la supervision des élèves; Le retour d’expérience du point de vue des élèves. L’ensemble de cet atelier sera accompagné par des enregistrements vidéo captées durant les cours ainsi que les commentaires à chaud recueillis auprès des élèves qui nous permettront de mettre en valeur les différentes étapes du projet. En espérant vous compter parmi nous lors de cet atelier.</a:t>
            </a:r>
          </a:p>
          <a:p>
            <a:endParaRPr lang="fr-CA" dirty="0"/>
          </a:p>
          <a:p>
            <a:endParaRPr lang="fr-CA" dirty="0"/>
          </a:p>
          <a:p>
            <a:endParaRPr lang="fr-CA" dirty="0"/>
          </a:p>
          <a:p>
            <a:pPr marL="0" indent="0">
              <a:buNone/>
            </a:pPr>
            <a:endParaRPr lang="fr-CA" dirty="0"/>
          </a:p>
          <a:p>
            <a:endParaRPr lang="fr-CA" dirty="0"/>
          </a:p>
          <a:p>
            <a:endParaRPr lang="fr-CA" dirty="0"/>
          </a:p>
        </p:txBody>
      </p:sp>
    </p:spTree>
    <p:extLst>
      <p:ext uri="{BB962C8B-B14F-4D97-AF65-F5344CB8AC3E}">
        <p14:creationId xmlns:p14="http://schemas.microsoft.com/office/powerpoint/2010/main" val="3097088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0AC6B6AC-F0EA-22DC-9C3D-DA225B8E8264}"/>
              </a:ext>
            </a:extLst>
          </p:cNvPr>
          <p:cNvSpPr txBox="1"/>
          <p:nvPr/>
        </p:nvSpPr>
        <p:spPr>
          <a:xfrm>
            <a:off x="780586" y="1375834"/>
            <a:ext cx="5096108" cy="369332"/>
          </a:xfrm>
          <a:prstGeom prst="rect">
            <a:avLst/>
          </a:prstGeom>
          <a:noFill/>
        </p:spPr>
        <p:txBody>
          <a:bodyPr wrap="square" rtlCol="0">
            <a:spAutoFit/>
          </a:bodyPr>
          <a:lstStyle/>
          <a:p>
            <a:r>
              <a:rPr lang="fr-CA" dirty="0"/>
              <a:t>https://www.thinglink.com/fr</a:t>
            </a:r>
          </a:p>
        </p:txBody>
      </p:sp>
      <p:sp>
        <p:nvSpPr>
          <p:cNvPr id="7" name="ZoneTexte 6">
            <a:extLst>
              <a:ext uri="{FF2B5EF4-FFF2-40B4-BE49-F238E27FC236}">
                <a16:creationId xmlns:a16="http://schemas.microsoft.com/office/drawing/2014/main" id="{6C0460B5-64A7-4078-6F5F-9ED35C971CCE}"/>
              </a:ext>
            </a:extLst>
          </p:cNvPr>
          <p:cNvSpPr txBox="1"/>
          <p:nvPr/>
        </p:nvSpPr>
        <p:spPr>
          <a:xfrm>
            <a:off x="780586" y="1006502"/>
            <a:ext cx="4282068" cy="369332"/>
          </a:xfrm>
          <a:prstGeom prst="rect">
            <a:avLst/>
          </a:prstGeom>
          <a:noFill/>
        </p:spPr>
        <p:txBody>
          <a:bodyPr wrap="square" rtlCol="0">
            <a:spAutoFit/>
          </a:bodyPr>
          <a:lstStyle/>
          <a:p>
            <a:r>
              <a:rPr lang="fr-CA" dirty="0"/>
              <a:t>Liens:</a:t>
            </a:r>
          </a:p>
        </p:txBody>
      </p:sp>
    </p:spTree>
    <p:extLst>
      <p:ext uri="{BB962C8B-B14F-4D97-AF65-F5344CB8AC3E}">
        <p14:creationId xmlns:p14="http://schemas.microsoft.com/office/powerpoint/2010/main" val="2539389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FE5D413-E330-5664-61FB-48183432F9AC}"/>
              </a:ext>
            </a:extLst>
          </p:cNvPr>
          <p:cNvSpPr>
            <a:spLocks noGrp="1"/>
          </p:cNvSpPr>
          <p:nvPr>
            <p:ph type="title"/>
          </p:nvPr>
        </p:nvSpPr>
        <p:spPr/>
        <p:txBody>
          <a:bodyPr/>
          <a:lstStyle/>
          <a:p>
            <a:r>
              <a:rPr lang="fr-CA" dirty="0"/>
              <a:t>Photos</a:t>
            </a:r>
          </a:p>
        </p:txBody>
      </p:sp>
      <p:pic>
        <p:nvPicPr>
          <p:cNvPr id="1026" name="Picture 2" descr="Thinglink - A great multimedia tool to inject interactivity - Thot Cursus">
            <a:extLst>
              <a:ext uri="{FF2B5EF4-FFF2-40B4-BE49-F238E27FC236}">
                <a16:creationId xmlns:a16="http://schemas.microsoft.com/office/drawing/2014/main" id="{ADD6F5FD-E2D4-405D-1532-30DD350D282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34683" y="1580299"/>
            <a:ext cx="3830137" cy="2278024"/>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ThingLink: Create unique experiences with interactive images, videos &amp; 360°  media">
            <a:extLst>
              <a:ext uri="{FF2B5EF4-FFF2-40B4-BE49-F238E27FC236}">
                <a16:creationId xmlns:a16="http://schemas.microsoft.com/office/drawing/2014/main" id="{CEF1AFDF-82B3-FB74-13B8-65BFA011AB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7635" y="1580299"/>
            <a:ext cx="4339094" cy="2278024"/>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 4">
            <a:extLst>
              <a:ext uri="{FF2B5EF4-FFF2-40B4-BE49-F238E27FC236}">
                <a16:creationId xmlns:a16="http://schemas.microsoft.com/office/drawing/2014/main" id="{8709345A-B071-893A-9319-6A928A94500F}"/>
              </a:ext>
            </a:extLst>
          </p:cNvPr>
          <p:cNvPicPr>
            <a:picLocks noChangeAspect="1"/>
          </p:cNvPicPr>
          <p:nvPr/>
        </p:nvPicPr>
        <p:blipFill>
          <a:blip r:embed="rId4"/>
          <a:stretch>
            <a:fillRect/>
          </a:stretch>
        </p:blipFill>
        <p:spPr>
          <a:xfrm>
            <a:off x="1556524" y="4506759"/>
            <a:ext cx="4038600" cy="1133475"/>
          </a:xfrm>
          <a:prstGeom prst="rect">
            <a:avLst/>
          </a:prstGeom>
        </p:spPr>
      </p:pic>
    </p:spTree>
    <p:extLst>
      <p:ext uri="{BB962C8B-B14F-4D97-AF65-F5344CB8AC3E}">
        <p14:creationId xmlns:p14="http://schemas.microsoft.com/office/powerpoint/2010/main" val="1999808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8ECFD5-8AF6-6D01-A88C-083864742939}"/>
              </a:ext>
            </a:extLst>
          </p:cNvPr>
          <p:cNvSpPr>
            <a:spLocks noGrp="1"/>
          </p:cNvSpPr>
          <p:nvPr>
            <p:ph type="title"/>
          </p:nvPr>
        </p:nvSpPr>
        <p:spPr/>
        <p:txBody>
          <a:bodyPr/>
          <a:lstStyle/>
          <a:p>
            <a:r>
              <a:rPr lang="fr-CA" dirty="0"/>
              <a:t>Appréciation </a:t>
            </a:r>
          </a:p>
        </p:txBody>
      </p:sp>
      <p:sp>
        <p:nvSpPr>
          <p:cNvPr id="3" name="Espace réservé du contenu 2">
            <a:extLst>
              <a:ext uri="{FF2B5EF4-FFF2-40B4-BE49-F238E27FC236}">
                <a16:creationId xmlns:a16="http://schemas.microsoft.com/office/drawing/2014/main" id="{D9E8C3C6-7C8F-DF98-65FC-49229DAEABDA}"/>
              </a:ext>
            </a:extLst>
          </p:cNvPr>
          <p:cNvSpPr>
            <a:spLocks noGrp="1"/>
          </p:cNvSpPr>
          <p:nvPr>
            <p:ph idx="1"/>
          </p:nvPr>
        </p:nvSpPr>
        <p:spPr/>
        <p:txBody>
          <a:bodyPr/>
          <a:lstStyle/>
          <a:p>
            <a:r>
              <a:rPr lang="fr-CA" dirty="0"/>
              <a:t>Je trouve que </a:t>
            </a:r>
            <a:r>
              <a:rPr lang="fr-CA" dirty="0" err="1"/>
              <a:t>Thinglink</a:t>
            </a:r>
            <a:r>
              <a:rPr lang="fr-CA" dirty="0"/>
              <a:t> est un site plutôt cool. Parce que en lisant les descriptions </a:t>
            </a:r>
            <a:r>
              <a:rPr lang="fr-CA" dirty="0" err="1"/>
              <a:t>Thinglink</a:t>
            </a:r>
            <a:r>
              <a:rPr lang="fr-CA" dirty="0"/>
              <a:t> est programme de photos éditeur et permet de manipuler nos photos. Je trouve que se site n’est pas trop bébé et même sur leur description il est écrit « </a:t>
            </a:r>
            <a:r>
              <a:rPr lang="fr-CA" b="0" i="1" dirty="0">
                <a:effectLst/>
              </a:rPr>
              <a:t>permettre à nos élèves de 2</a:t>
            </a:r>
            <a:r>
              <a:rPr lang="fr-CA" b="0" i="1" baseline="30000" dirty="0">
                <a:effectLst/>
              </a:rPr>
              <a:t>e</a:t>
            </a:r>
            <a:r>
              <a:rPr lang="fr-CA" b="0" i="1" dirty="0">
                <a:effectLst/>
              </a:rPr>
              <a:t> secondaire </a:t>
            </a:r>
            <a:r>
              <a:rPr lang="fr-CA" b="0" i="0" dirty="0">
                <a:effectLst/>
              </a:rPr>
              <a:t>» . Donc je pense que le site Aurès un bon 9/10.</a:t>
            </a:r>
            <a:endParaRPr lang="fr-CA" dirty="0"/>
          </a:p>
        </p:txBody>
      </p:sp>
    </p:spTree>
    <p:extLst>
      <p:ext uri="{BB962C8B-B14F-4D97-AF65-F5344CB8AC3E}">
        <p14:creationId xmlns:p14="http://schemas.microsoft.com/office/powerpoint/2010/main" val="300302343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TotalTime>
  <Words>295</Words>
  <Application>Microsoft Office PowerPoint</Application>
  <PresentationFormat>Grand écran</PresentationFormat>
  <Paragraphs>18</Paragraphs>
  <Slides>5</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5</vt:i4>
      </vt:variant>
    </vt:vector>
  </HeadingPairs>
  <TitlesOfParts>
    <vt:vector size="9" baseType="lpstr">
      <vt:lpstr>Arial</vt:lpstr>
      <vt:lpstr>Calibri</vt:lpstr>
      <vt:lpstr>Calibri Light</vt:lpstr>
      <vt:lpstr>Thème Office</vt:lpstr>
      <vt:lpstr>AQUOPS</vt:lpstr>
      <vt:lpstr>Présentation PowerPoint</vt:lpstr>
      <vt:lpstr>Présentation PowerPoint</vt:lpstr>
      <vt:lpstr>Photos</vt:lpstr>
      <vt:lpstr>Appréciation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AQUOPS</dc:title>
  <dc:creator>alessard06 Alexy</dc:creator>
  <cp:lastModifiedBy>alessard06 Alexy</cp:lastModifiedBy>
  <cp:revision>2</cp:revision>
  <dcterms:created xsi:type="dcterms:W3CDTF">2023-03-29T17:46:41Z</dcterms:created>
  <dcterms:modified xsi:type="dcterms:W3CDTF">2023-03-29T18:38:02Z</dcterms:modified>
</cp:coreProperties>
</file>