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F3B4-0F16-491E-9B70-F101477EFC0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BCF7B-06BD-41D2-BA75-FD7F7AD1DC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079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F3B4-0F16-491E-9B70-F101477EFC0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BCF7B-06BD-41D2-BA75-FD7F7AD1DC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170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F3B4-0F16-491E-9B70-F101477EFC0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BCF7B-06BD-41D2-BA75-FD7F7AD1DC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492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F3B4-0F16-491E-9B70-F101477EFC0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BCF7B-06BD-41D2-BA75-FD7F7AD1DC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536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F3B4-0F16-491E-9B70-F101477EFC0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BCF7B-06BD-41D2-BA75-FD7F7AD1DC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991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F3B4-0F16-491E-9B70-F101477EFC0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BCF7B-06BD-41D2-BA75-FD7F7AD1DC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225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F3B4-0F16-491E-9B70-F101477EFC0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BCF7B-06BD-41D2-BA75-FD7F7AD1DC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7564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F3B4-0F16-491E-9B70-F101477EFC0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BCF7B-06BD-41D2-BA75-FD7F7AD1DC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621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F3B4-0F16-491E-9B70-F101477EFC0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BCF7B-06BD-41D2-BA75-FD7F7AD1DC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3353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F3B4-0F16-491E-9B70-F101477EFC0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BCF7B-06BD-41D2-BA75-FD7F7AD1DC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465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F3B4-0F16-491E-9B70-F101477EFC0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BCF7B-06BD-41D2-BA75-FD7F7AD1DC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613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9F3B4-0F16-491E-9B70-F101477EFC0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BCF7B-06BD-41D2-BA75-FD7F7AD1DC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368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isocèle 3"/>
          <p:cNvSpPr/>
          <p:nvPr/>
        </p:nvSpPr>
        <p:spPr>
          <a:xfrm>
            <a:off x="4776394" y="2280620"/>
            <a:ext cx="1430768" cy="125373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/>
          <p:cNvSpPr/>
          <p:nvPr/>
        </p:nvSpPr>
        <p:spPr>
          <a:xfrm>
            <a:off x="4948516" y="3534355"/>
            <a:ext cx="1075765" cy="23940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>
            <a:off x="6029661" y="5379527"/>
            <a:ext cx="978945" cy="1097748"/>
          </a:xfrm>
          <a:prstGeom prst="rt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 flipH="1">
            <a:off x="3964193" y="5379527"/>
            <a:ext cx="989703" cy="1097748"/>
          </a:xfrm>
          <a:prstGeom prst="rt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5400000">
            <a:off x="4379705" y="4479919"/>
            <a:ext cx="2218767" cy="327639"/>
          </a:xfrm>
        </p:spPr>
        <p:txBody>
          <a:bodyPr>
            <a:noAutofit/>
          </a:bodyPr>
          <a:lstStyle/>
          <a:p>
            <a:r>
              <a:rPr lang="fr-CA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Alexy</a:t>
            </a:r>
            <a:r>
              <a:rPr lang="fr-CA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Lessard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705366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2</cp:revision>
  <dcterms:created xsi:type="dcterms:W3CDTF">2022-10-12T13:10:58Z</dcterms:created>
  <dcterms:modified xsi:type="dcterms:W3CDTF">2022-10-12T13:21:19Z</dcterms:modified>
</cp:coreProperties>
</file>